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329" r:id="rId2"/>
    <p:sldId id="301" r:id="rId3"/>
    <p:sldId id="330" r:id="rId4"/>
    <p:sldId id="331" r:id="rId5"/>
    <p:sldId id="317" r:id="rId6"/>
    <p:sldId id="359" r:id="rId7"/>
    <p:sldId id="363" r:id="rId8"/>
    <p:sldId id="360" r:id="rId9"/>
    <p:sldId id="362" r:id="rId10"/>
    <p:sldId id="328" r:id="rId11"/>
    <p:sldId id="256" r:id="rId12"/>
    <p:sldId id="288" r:id="rId13"/>
    <p:sldId id="296" r:id="rId14"/>
    <p:sldId id="279" r:id="rId15"/>
  </p:sldIdLst>
  <p:sldSz cx="18288000" cy="10287000"/>
  <p:notesSz cx="6858000" cy="9144000"/>
  <p:embeddedFontLst>
    <p:embeddedFont>
      <p:font typeface="Fira Sans Light" panose="020B0403050000020004" pitchFamily="34" charset="0"/>
      <p:regular r:id="rId17"/>
      <p:italic r:id="rId18"/>
    </p:embeddedFont>
    <p:embeddedFont>
      <p:font typeface="Rockwell" panose="02060603020205020403" pitchFamily="18" charset="77"/>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CRR_Services_Overview" id="{F8E6A2FC-98F5-4E4B-B0BE-E78FD4189896}">
          <p14:sldIdLst>
            <p14:sldId id="329"/>
            <p14:sldId id="301"/>
            <p14:sldId id="330"/>
            <p14:sldId id="331"/>
            <p14:sldId id="317"/>
            <p14:sldId id="359"/>
            <p14:sldId id="363"/>
            <p14:sldId id="360"/>
            <p14:sldId id="362"/>
            <p14:sldId id="328"/>
          </p14:sldIdLst>
        </p14:section>
        <p14:section name="CCRR PowerPoint Template" id="{4AFEDF36-022C-A34E-948A-CEC3AC37281D}">
          <p14:sldIdLst>
            <p14:sldId id="256"/>
            <p14:sldId id="288"/>
            <p14:sldId id="296"/>
            <p14:sldId id="2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8FECD0-750C-EEC0-87B2-BF7CD5C026FC}" name="Sarah Mihich-Baker" initials="SM" userId="S::sarahm@earlylearningindiana.org::623a16c7-cf16-429e-a944-7fb6e8a8b01d" providerId="AD"/>
  <p188:author id="{EF7086F6-2226-0821-AC97-433DAAD659ED}" name="Kelsey Webb" initials="KW" userId="S::kelseywe@earlylearningindiana.org::099aee9b-efa1-49a5-947c-f47596acca0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Mihich-Baker" initials="SM" lastIdx="3" clrIdx="0">
    <p:extLst>
      <p:ext uri="{19B8F6BF-5375-455C-9EA6-DF929625EA0E}">
        <p15:presenceInfo xmlns:p15="http://schemas.microsoft.com/office/powerpoint/2012/main" userId="S-1-5-21-3943870856-3142835093-1935667985-191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64F692-7EF0-23AE-2A06-D6A8082B54D5}" v="30" dt="2025-08-19T14:19:26.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6" autoAdjust="0"/>
    <p:restoredTop sz="76395" autoAdjust="0"/>
  </p:normalViewPr>
  <p:slideViewPr>
    <p:cSldViewPr>
      <p:cViewPr varScale="1">
        <p:scale>
          <a:sx n="55" d="100"/>
          <a:sy n="55" d="100"/>
        </p:scale>
        <p:origin x="920" y="4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3BB4F-1C03-B54C-B880-D3D3DEA76EF5}" type="datetimeFigureOut">
              <a:rPr lang="en-US" smtClean="0"/>
              <a:t>9/15/25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79312-4028-5540-92B8-860A60AC67BC}" type="slidenum">
              <a:rPr lang="en-US" smtClean="0"/>
              <a:t>‹#›</a:t>
            </a:fld>
            <a:endParaRPr lang="en-US"/>
          </a:p>
        </p:txBody>
      </p:sp>
    </p:spTree>
    <p:extLst>
      <p:ext uri="{BB962C8B-B14F-4D97-AF65-F5344CB8AC3E}">
        <p14:creationId xmlns:p14="http://schemas.microsoft.com/office/powerpoint/2010/main" val="326734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79312-4028-5540-92B8-860A60AC67BC}" type="slidenum">
              <a:rPr lang="en-US" smtClean="0"/>
              <a:t>1</a:t>
            </a:fld>
            <a:endParaRPr lang="en-US"/>
          </a:p>
        </p:txBody>
      </p:sp>
    </p:spTree>
    <p:extLst>
      <p:ext uri="{BB962C8B-B14F-4D97-AF65-F5344CB8AC3E}">
        <p14:creationId xmlns:p14="http://schemas.microsoft.com/office/powerpoint/2010/main" val="58616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 If you have questions later, contact us! </a:t>
            </a:r>
          </a:p>
        </p:txBody>
      </p:sp>
      <p:sp>
        <p:nvSpPr>
          <p:cNvPr id="4" name="Slide Number Placeholder 3"/>
          <p:cNvSpPr>
            <a:spLocks noGrp="1"/>
          </p:cNvSpPr>
          <p:nvPr>
            <p:ph type="sldNum" sz="quarter" idx="5"/>
          </p:nvPr>
        </p:nvSpPr>
        <p:spPr/>
        <p:txBody>
          <a:bodyPr/>
          <a:lstStyle/>
          <a:p>
            <a:fld id="{99F79312-4028-5540-92B8-860A60AC67BC}" type="slidenum">
              <a:rPr lang="en-US" smtClean="0"/>
              <a:t>10</a:t>
            </a:fld>
            <a:endParaRPr lang="en-US"/>
          </a:p>
        </p:txBody>
      </p:sp>
    </p:spTree>
    <p:extLst>
      <p:ext uri="{BB962C8B-B14F-4D97-AF65-F5344CB8AC3E}">
        <p14:creationId xmlns:p14="http://schemas.microsoft.com/office/powerpoint/2010/main" val="4114798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79312-4028-5540-92B8-860A60AC67BC}" type="slidenum">
              <a:rPr lang="en-US" smtClean="0"/>
              <a:t>2</a:t>
            </a:fld>
            <a:endParaRPr lang="en-US"/>
          </a:p>
        </p:txBody>
      </p:sp>
    </p:spTree>
    <p:extLst>
      <p:ext uri="{BB962C8B-B14F-4D97-AF65-F5344CB8AC3E}">
        <p14:creationId xmlns:p14="http://schemas.microsoft.com/office/powerpoint/2010/main" val="187990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an icebreaker. The icebreaker can be something that participants can do as they walk in or to kick the meeting off. If an icebreaker is something you want participants to do as they walk in, have this slide up so they can see the directions. </a:t>
            </a:r>
          </a:p>
        </p:txBody>
      </p:sp>
      <p:sp>
        <p:nvSpPr>
          <p:cNvPr id="4" name="Slide Number Placeholder 3"/>
          <p:cNvSpPr>
            <a:spLocks noGrp="1"/>
          </p:cNvSpPr>
          <p:nvPr>
            <p:ph type="sldNum" sz="quarter" idx="5"/>
          </p:nvPr>
        </p:nvSpPr>
        <p:spPr/>
        <p:txBody>
          <a:bodyPr/>
          <a:lstStyle/>
          <a:p>
            <a:fld id="{99F79312-4028-5540-92B8-860A60AC67BC}" type="slidenum">
              <a:rPr lang="en-US" smtClean="0"/>
              <a:t>3</a:t>
            </a:fld>
            <a:endParaRPr lang="en-US"/>
          </a:p>
        </p:txBody>
      </p:sp>
    </p:spTree>
    <p:extLst>
      <p:ext uri="{BB962C8B-B14F-4D97-AF65-F5344CB8AC3E}">
        <p14:creationId xmlns:p14="http://schemas.microsoft.com/office/powerpoint/2010/main" val="1303702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79312-4028-5540-92B8-860A60AC67BC}" type="slidenum">
              <a:rPr lang="en-US" smtClean="0"/>
              <a:t>4</a:t>
            </a:fld>
            <a:endParaRPr lang="en-US"/>
          </a:p>
        </p:txBody>
      </p:sp>
    </p:spTree>
    <p:extLst>
      <p:ext uri="{BB962C8B-B14F-4D97-AF65-F5344CB8AC3E}">
        <p14:creationId xmlns:p14="http://schemas.microsoft.com/office/powerpoint/2010/main" val="1574918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99F79312-4028-5540-92B8-860A60AC67BC}" type="slidenum">
              <a:rPr lang="en-US" smtClean="0"/>
              <a:t>5</a:t>
            </a:fld>
            <a:endParaRPr lang="en-US"/>
          </a:p>
        </p:txBody>
      </p:sp>
    </p:spTree>
    <p:extLst>
      <p:ext uri="{BB962C8B-B14F-4D97-AF65-F5344CB8AC3E}">
        <p14:creationId xmlns:p14="http://schemas.microsoft.com/office/powerpoint/2010/main" val="4020756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Indiana’s Family Child Care Networks</a:t>
            </a:r>
            <a:r>
              <a:rPr lang="en-US" dirty="0"/>
              <a:t> uplift and support family child care providers by recognizing your voice, celebrating your dedication, and offering tailored professional development. You'll join a community that understands your unique challenges and provides resources to strengthen your business; so you can better serve children and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When possible, highlight how you provide these services in the past. For example, we celebrate PTQ advancements by giving you a shout out during the meeting, social media, and newsletters. Another option, call on a returning provider to share how the network impacted their work. </a:t>
            </a:r>
          </a:p>
        </p:txBody>
      </p:sp>
      <p:sp>
        <p:nvSpPr>
          <p:cNvPr id="4" name="Slide Number Placeholder 3"/>
          <p:cNvSpPr>
            <a:spLocks noGrp="1"/>
          </p:cNvSpPr>
          <p:nvPr>
            <p:ph type="sldNum" sz="quarter" idx="5"/>
          </p:nvPr>
        </p:nvSpPr>
        <p:spPr/>
        <p:txBody>
          <a:bodyPr/>
          <a:lstStyle/>
          <a:p>
            <a:fld id="{99F79312-4028-5540-92B8-860A60AC67BC}" type="slidenum">
              <a:rPr lang="en-US" smtClean="0"/>
              <a:t>6</a:t>
            </a:fld>
            <a:endParaRPr lang="en-US"/>
          </a:p>
        </p:txBody>
      </p:sp>
    </p:spTree>
    <p:extLst>
      <p:ext uri="{BB962C8B-B14F-4D97-AF65-F5344CB8AC3E}">
        <p14:creationId xmlns:p14="http://schemas.microsoft.com/office/powerpoint/2010/main" val="1383219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br>
              <a:rPr lang="en-US" dirty="0">
                <a:cs typeface="+mn-lt"/>
              </a:rPr>
            </a:br>
            <a:r>
              <a:rPr lang="en-US" dirty="0"/>
              <a:t>As a member of the Indiana  Family Child Care Network, you have access to valuable tools to help spread the word about the benefits of joining. To make it easy for you to share the positive impact our network provides, we've created a set of social graphics and a newsletter blurb that you can use to promote the network to your families and other family child care providers.</a:t>
            </a:r>
          </a:p>
          <a:p>
            <a:r>
              <a:rPr lang="en-US" dirty="0"/>
              <a:t> </a:t>
            </a:r>
            <a:endParaRPr lang="en-US" dirty="0">
              <a:ea typeface="Calibri"/>
              <a:cs typeface="Calibri"/>
            </a:endParaRPr>
          </a:p>
          <a:p>
            <a:r>
              <a:rPr lang="en-US" dirty="0"/>
              <a:t>These materials are designed to highlight the quality care you offer and the professional support you receive as part of the network. Feel free to use them on your social media platforms or in your communications with other providers and families. Together, we can continue building a strong, supportive community for child care providers and the families we serve!</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9F79312-4028-5540-92B8-860A60AC67BC}" type="slidenum">
              <a:rPr lang="en-US" smtClean="0"/>
              <a:t>7</a:t>
            </a:fld>
            <a:endParaRPr lang="en-US"/>
          </a:p>
        </p:txBody>
      </p:sp>
    </p:spTree>
    <p:extLst>
      <p:ext uri="{BB962C8B-B14F-4D97-AF65-F5344CB8AC3E}">
        <p14:creationId xmlns:p14="http://schemas.microsoft.com/office/powerpoint/2010/main" val="3089470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opportunity to create and set ground rules. Setting ground rules emphasize equal participation. If the network created ground rules, use this slide, if not, put some ground rules for today’s network meeting. </a:t>
            </a:r>
          </a:p>
        </p:txBody>
      </p:sp>
      <p:sp>
        <p:nvSpPr>
          <p:cNvPr id="4" name="Slide Number Placeholder 3"/>
          <p:cNvSpPr>
            <a:spLocks noGrp="1"/>
          </p:cNvSpPr>
          <p:nvPr>
            <p:ph type="sldNum" sz="quarter" idx="5"/>
          </p:nvPr>
        </p:nvSpPr>
        <p:spPr/>
        <p:txBody>
          <a:bodyPr/>
          <a:lstStyle/>
          <a:p>
            <a:fld id="{99F79312-4028-5540-92B8-860A60AC67BC}" type="slidenum">
              <a:rPr lang="en-US" smtClean="0"/>
              <a:t>8</a:t>
            </a:fld>
            <a:endParaRPr lang="en-US"/>
          </a:p>
        </p:txBody>
      </p:sp>
    </p:spTree>
    <p:extLst>
      <p:ext uri="{BB962C8B-B14F-4D97-AF65-F5344CB8AC3E}">
        <p14:creationId xmlns:p14="http://schemas.microsoft.com/office/powerpoint/2010/main" val="1281545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upcoming dates for state or local resources the providers should know about. </a:t>
            </a:r>
          </a:p>
        </p:txBody>
      </p:sp>
      <p:sp>
        <p:nvSpPr>
          <p:cNvPr id="4" name="Slide Number Placeholder 3"/>
          <p:cNvSpPr>
            <a:spLocks noGrp="1"/>
          </p:cNvSpPr>
          <p:nvPr>
            <p:ph type="sldNum" sz="quarter" idx="5"/>
          </p:nvPr>
        </p:nvSpPr>
        <p:spPr/>
        <p:txBody>
          <a:bodyPr/>
          <a:lstStyle/>
          <a:p>
            <a:fld id="{99F79312-4028-5540-92B8-860A60AC67BC}" type="slidenum">
              <a:rPr lang="en-US" smtClean="0"/>
              <a:t>9</a:t>
            </a:fld>
            <a:endParaRPr lang="en-US"/>
          </a:p>
        </p:txBody>
      </p:sp>
    </p:spTree>
    <p:extLst>
      <p:ext uri="{BB962C8B-B14F-4D97-AF65-F5344CB8AC3E}">
        <p14:creationId xmlns:p14="http://schemas.microsoft.com/office/powerpoint/2010/main" val="2173194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7" name="Group 5">
            <a:extLst>
              <a:ext uri="{FF2B5EF4-FFF2-40B4-BE49-F238E27FC236}">
                <a16:creationId xmlns:a16="http://schemas.microsoft.com/office/drawing/2014/main" id="{16BFF4D1-D6DF-454D-808B-B594D5BC4227}"/>
              </a:ext>
            </a:extLst>
          </p:cNvPr>
          <p:cNvGrpSpPr/>
          <p:nvPr userDrawn="1"/>
        </p:nvGrpSpPr>
        <p:grpSpPr>
          <a:xfrm>
            <a:off x="12227411" y="0"/>
            <a:ext cx="6060589" cy="4667250"/>
            <a:chOff x="0" y="0"/>
            <a:chExt cx="2133724" cy="1782592"/>
          </a:xfrm>
        </p:grpSpPr>
        <p:sp>
          <p:nvSpPr>
            <p:cNvPr id="8" name="Freeform 6">
              <a:extLst>
                <a:ext uri="{FF2B5EF4-FFF2-40B4-BE49-F238E27FC236}">
                  <a16:creationId xmlns:a16="http://schemas.microsoft.com/office/drawing/2014/main" id="{A3E5DFF8-CC03-7A44-8538-045FA48C246E}"/>
                </a:ext>
              </a:extLst>
            </p:cNvPr>
            <p:cNvSpPr/>
            <p:nvPr/>
          </p:nvSpPr>
          <p:spPr>
            <a:xfrm>
              <a:off x="0" y="0"/>
              <a:ext cx="2133724" cy="1782592"/>
            </a:xfrm>
            <a:custGeom>
              <a:avLst/>
              <a:gdLst/>
              <a:ahLst/>
              <a:cxnLst/>
              <a:rect l="l" t="t" r="r" b="b"/>
              <a:pathLst>
                <a:path w="2133724" h="1782592">
                  <a:moveTo>
                    <a:pt x="0" y="0"/>
                  </a:moveTo>
                  <a:lnTo>
                    <a:pt x="2133724" y="0"/>
                  </a:lnTo>
                  <a:lnTo>
                    <a:pt x="2133724" y="1782592"/>
                  </a:lnTo>
                  <a:lnTo>
                    <a:pt x="0" y="1782592"/>
                  </a:lnTo>
                  <a:close/>
                </a:path>
              </a:pathLst>
            </a:custGeom>
            <a:solidFill>
              <a:srgbClr val="FFD963"/>
            </a:solidFill>
          </p:spPr>
          <p:txBody>
            <a:bodyPr/>
            <a:lstStyle/>
            <a:p>
              <a:endParaRPr lang="en-US"/>
            </a:p>
          </p:txBody>
        </p:sp>
      </p:grpSp>
      <p:grpSp>
        <p:nvGrpSpPr>
          <p:cNvPr id="9" name="Group 7">
            <a:extLst>
              <a:ext uri="{FF2B5EF4-FFF2-40B4-BE49-F238E27FC236}">
                <a16:creationId xmlns:a16="http://schemas.microsoft.com/office/drawing/2014/main" id="{2710DB9F-3795-034A-ACA8-91C9385B43C3}"/>
              </a:ext>
            </a:extLst>
          </p:cNvPr>
          <p:cNvGrpSpPr/>
          <p:nvPr userDrawn="1"/>
        </p:nvGrpSpPr>
        <p:grpSpPr>
          <a:xfrm>
            <a:off x="12227411" y="5619750"/>
            <a:ext cx="6060589" cy="4667250"/>
            <a:chOff x="0" y="0"/>
            <a:chExt cx="2133724" cy="1808315"/>
          </a:xfrm>
        </p:grpSpPr>
        <p:sp>
          <p:nvSpPr>
            <p:cNvPr id="10" name="Freeform 8">
              <a:extLst>
                <a:ext uri="{FF2B5EF4-FFF2-40B4-BE49-F238E27FC236}">
                  <a16:creationId xmlns:a16="http://schemas.microsoft.com/office/drawing/2014/main" id="{44A00EF7-538F-424F-A841-1CB97FE5816F}"/>
                </a:ext>
              </a:extLst>
            </p:cNvPr>
            <p:cNvSpPr/>
            <p:nvPr/>
          </p:nvSpPr>
          <p:spPr>
            <a:xfrm>
              <a:off x="0" y="0"/>
              <a:ext cx="2133724" cy="1808315"/>
            </a:xfrm>
            <a:custGeom>
              <a:avLst/>
              <a:gdLst/>
              <a:ahLst/>
              <a:cxnLst/>
              <a:rect l="l" t="t" r="r" b="b"/>
              <a:pathLst>
                <a:path w="2133724" h="1808315">
                  <a:moveTo>
                    <a:pt x="0" y="0"/>
                  </a:moveTo>
                  <a:lnTo>
                    <a:pt x="2133724" y="0"/>
                  </a:lnTo>
                  <a:lnTo>
                    <a:pt x="2133724" y="1808315"/>
                  </a:lnTo>
                  <a:lnTo>
                    <a:pt x="0" y="1808315"/>
                  </a:lnTo>
                  <a:close/>
                </a:path>
              </a:pathLst>
            </a:custGeom>
            <a:solidFill>
              <a:srgbClr val="3794A6"/>
            </a:solidFill>
          </p:spPr>
          <p:txBody>
            <a:bodyPr/>
            <a:lstStyle/>
            <a:p>
              <a:endParaRPr lang="en-US"/>
            </a:p>
          </p:txBody>
        </p:sp>
      </p:grpSp>
      <p:sp>
        <p:nvSpPr>
          <p:cNvPr id="14" name="Text Placeholder 12">
            <a:extLst>
              <a:ext uri="{FF2B5EF4-FFF2-40B4-BE49-F238E27FC236}">
                <a16:creationId xmlns:a16="http://schemas.microsoft.com/office/drawing/2014/main" id="{4F09E20A-CE62-C74D-BF44-BB4BFBF10FA8}"/>
              </a:ext>
            </a:extLst>
          </p:cNvPr>
          <p:cNvSpPr>
            <a:spLocks noGrp="1"/>
          </p:cNvSpPr>
          <p:nvPr>
            <p:ph type="body" sz="quarter" idx="14" hasCustomPrompt="1"/>
          </p:nvPr>
        </p:nvSpPr>
        <p:spPr>
          <a:xfrm>
            <a:off x="1066949" y="5193830"/>
            <a:ext cx="10001250" cy="1295400"/>
          </a:xfrm>
        </p:spPr>
        <p:txBody>
          <a:bodyPr lIns="0" rIns="0" anchor="b" anchorCtr="0">
            <a:normAutofit/>
          </a:bodyPr>
          <a:lstStyle>
            <a:lvl1pPr marL="0" indent="0" algn="l">
              <a:buNone/>
              <a:defRPr sz="4000" b="0" spc="300">
                <a:solidFill>
                  <a:schemeClr val="tx1">
                    <a:lumMod val="65000"/>
                    <a:lumOff val="35000"/>
                  </a:schemeClr>
                </a:solidFill>
                <a:latin typeface="+mn-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a:t>
            </a:r>
            <a:r>
              <a:rPr lang="en-US" dirty="0" err="1"/>
              <a:t>Subheader</a:t>
            </a:r>
            <a:endParaRPr lang="en-US" dirty="0"/>
          </a:p>
          <a:p>
            <a:pPr lvl="0"/>
            <a:r>
              <a:rPr lang="en-US" dirty="0" err="1"/>
              <a:t>Subheader</a:t>
            </a:r>
            <a:r>
              <a:rPr lang="en-US" dirty="0"/>
              <a:t> Continued</a:t>
            </a:r>
          </a:p>
        </p:txBody>
      </p:sp>
      <p:sp>
        <p:nvSpPr>
          <p:cNvPr id="23" name="Text Placeholder 12">
            <a:extLst>
              <a:ext uri="{FF2B5EF4-FFF2-40B4-BE49-F238E27FC236}">
                <a16:creationId xmlns:a16="http://schemas.microsoft.com/office/drawing/2014/main" id="{B9B562F5-47A5-134B-A9CE-457C6F24F052}"/>
              </a:ext>
            </a:extLst>
          </p:cNvPr>
          <p:cNvSpPr>
            <a:spLocks noGrp="1"/>
          </p:cNvSpPr>
          <p:nvPr>
            <p:ph type="body" sz="quarter" idx="15" hasCustomPrompt="1"/>
          </p:nvPr>
        </p:nvSpPr>
        <p:spPr>
          <a:xfrm>
            <a:off x="1056005" y="7048500"/>
            <a:ext cx="10591800" cy="2926125"/>
          </a:xfrm>
        </p:spPr>
        <p:txBody>
          <a:bodyPr lIns="0" rIns="0">
            <a:normAutofit/>
          </a:bodyPr>
          <a:lstStyle>
            <a:lvl1pPr marL="0" indent="0" algn="l">
              <a:lnSpc>
                <a:spcPts val="8280"/>
              </a:lnSpc>
              <a:buNone/>
              <a:defRPr sz="8900" b="0" spc="300">
                <a:solidFill>
                  <a:schemeClr val="accent1"/>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Header</a:t>
            </a:r>
          </a:p>
          <a:p>
            <a:pPr lvl="0"/>
            <a:r>
              <a:rPr lang="en-US" dirty="0"/>
              <a:t>Header Continued</a:t>
            </a:r>
          </a:p>
        </p:txBody>
      </p:sp>
      <p:pic>
        <p:nvPicPr>
          <p:cNvPr id="3" name="Picture 2" descr="A logo for a child care network&#10;&#10;AI-generated content may be incorrect.">
            <a:extLst>
              <a:ext uri="{FF2B5EF4-FFF2-40B4-BE49-F238E27FC236}">
                <a16:creationId xmlns:a16="http://schemas.microsoft.com/office/drawing/2014/main" id="{FED147A6-2EEB-CFA8-3C8B-87167D255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495300"/>
            <a:ext cx="7789746" cy="43817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3F85E90-1B07-4E46-948F-4C7B85007D9F}"/>
              </a:ext>
            </a:extLst>
          </p:cNvPr>
          <p:cNvGrpSpPr>
            <a:grpSpLocks noChangeAspect="1"/>
          </p:cNvGrpSpPr>
          <p:nvPr userDrawn="1"/>
        </p:nvGrpSpPr>
        <p:grpSpPr>
          <a:xfrm>
            <a:off x="7532728" y="1419229"/>
            <a:ext cx="10410132" cy="8952713"/>
            <a:chOff x="0" y="0"/>
            <a:chExt cx="6350000" cy="5461000"/>
          </a:xfrm>
        </p:grpSpPr>
        <p:sp>
          <p:nvSpPr>
            <p:cNvPr id="5" name="Freeform 4">
              <a:extLst>
                <a:ext uri="{FF2B5EF4-FFF2-40B4-BE49-F238E27FC236}">
                  <a16:creationId xmlns:a16="http://schemas.microsoft.com/office/drawing/2014/main" id="{3FECD095-1B1E-464A-87D5-7F8B0FF66035}"/>
                </a:ext>
              </a:extLst>
            </p:cNvPr>
            <p:cNvSpPr/>
            <p:nvPr/>
          </p:nvSpPr>
          <p:spPr>
            <a:xfrm>
              <a:off x="59563" y="32385"/>
              <a:ext cx="6230874" cy="5396230"/>
            </a:xfrm>
            <a:custGeom>
              <a:avLst/>
              <a:gdLst/>
              <a:ahLst/>
              <a:cxnLst/>
              <a:rect l="l" t="t" r="r" b="b"/>
              <a:pathLst>
                <a:path w="6230874" h="5396230">
                  <a:moveTo>
                    <a:pt x="3115437" y="0"/>
                  </a:moveTo>
                  <a:lnTo>
                    <a:pt x="0" y="5396230"/>
                  </a:lnTo>
                  <a:lnTo>
                    <a:pt x="6230874" y="5396230"/>
                  </a:lnTo>
                  <a:close/>
                </a:path>
              </a:pathLst>
            </a:custGeom>
            <a:blipFill>
              <a:blip r:embed="rId2" cstate="print">
                <a:extLst>
                  <a:ext uri="{28A0092B-C50C-407E-A947-70E740481C1C}">
                    <a14:useLocalDpi xmlns:a14="http://schemas.microsoft.com/office/drawing/2010/main"/>
                  </a:ext>
                </a:extLst>
              </a:blip>
              <a:stretch>
                <a:fillRect/>
              </a:stretch>
            </a:blipFill>
          </p:spPr>
        </p:sp>
      </p:grpSp>
      <p:grpSp>
        <p:nvGrpSpPr>
          <p:cNvPr id="6" name="Group 5">
            <a:extLst>
              <a:ext uri="{FF2B5EF4-FFF2-40B4-BE49-F238E27FC236}">
                <a16:creationId xmlns:a16="http://schemas.microsoft.com/office/drawing/2014/main" id="{E53728EF-3DBB-D549-8396-875A421DBF36}"/>
              </a:ext>
            </a:extLst>
          </p:cNvPr>
          <p:cNvGrpSpPr>
            <a:grpSpLocks noChangeAspect="1"/>
          </p:cNvGrpSpPr>
          <p:nvPr userDrawn="1"/>
        </p:nvGrpSpPr>
        <p:grpSpPr>
          <a:xfrm>
            <a:off x="13401449" y="0"/>
            <a:ext cx="10250920" cy="8877296"/>
            <a:chOff x="0" y="0"/>
            <a:chExt cx="6350000" cy="5499100"/>
          </a:xfrm>
        </p:grpSpPr>
        <p:sp>
          <p:nvSpPr>
            <p:cNvPr id="7" name="Freeform 6">
              <a:extLst>
                <a:ext uri="{FF2B5EF4-FFF2-40B4-BE49-F238E27FC236}">
                  <a16:creationId xmlns:a16="http://schemas.microsoft.com/office/drawing/2014/main" id="{1C00ACF2-82B0-BE42-8F97-F4C7D1707A4C}"/>
                </a:ext>
              </a:extLst>
            </p:cNvPr>
            <p:cNvSpPr/>
            <p:nvPr/>
          </p:nvSpPr>
          <p:spPr>
            <a:xfrm>
              <a:off x="0" y="0"/>
              <a:ext cx="6350000" cy="5499100"/>
            </a:xfrm>
            <a:custGeom>
              <a:avLst/>
              <a:gdLst/>
              <a:ahLst/>
              <a:cxnLst/>
              <a:rect l="l" t="t" r="r" b="b"/>
              <a:pathLst>
                <a:path w="6350000" h="5499100">
                  <a:moveTo>
                    <a:pt x="3175000" y="0"/>
                  </a:moveTo>
                  <a:lnTo>
                    <a:pt x="0" y="0"/>
                  </a:lnTo>
                  <a:lnTo>
                    <a:pt x="1587500" y="2749550"/>
                  </a:lnTo>
                  <a:lnTo>
                    <a:pt x="3175000" y="5499100"/>
                  </a:lnTo>
                  <a:lnTo>
                    <a:pt x="4762500" y="2749550"/>
                  </a:lnTo>
                  <a:lnTo>
                    <a:pt x="6350000" y="0"/>
                  </a:lnTo>
                  <a:close/>
                </a:path>
              </a:pathLst>
            </a:custGeom>
            <a:solidFill>
              <a:srgbClr val="FF615A"/>
            </a:solidFill>
          </p:spPr>
        </p:sp>
      </p:grpSp>
      <p:sp>
        <p:nvSpPr>
          <p:cNvPr id="9" name="Text Placeholder 12">
            <a:extLst>
              <a:ext uri="{FF2B5EF4-FFF2-40B4-BE49-F238E27FC236}">
                <a16:creationId xmlns:a16="http://schemas.microsoft.com/office/drawing/2014/main" id="{FFF037B7-BE31-B24E-B9A9-23692922725D}"/>
              </a:ext>
            </a:extLst>
          </p:cNvPr>
          <p:cNvSpPr>
            <a:spLocks noGrp="1"/>
          </p:cNvSpPr>
          <p:nvPr>
            <p:ph type="body" sz="quarter" idx="18" hasCustomPrompt="1"/>
          </p:nvPr>
        </p:nvSpPr>
        <p:spPr>
          <a:xfrm>
            <a:off x="838200" y="1054319"/>
            <a:ext cx="9090429" cy="5951793"/>
          </a:xfrm>
        </p:spPr>
        <p:txBody>
          <a:bodyPr lIns="0" rIns="0" anchor="t" anchorCtr="0">
            <a:noAutofit/>
          </a:bodyPr>
          <a:lstStyle>
            <a:lvl1pPr marL="0" indent="0" algn="l">
              <a:lnSpc>
                <a:spcPct val="100000"/>
              </a:lnSpc>
              <a:buNone/>
              <a:defRPr sz="20000" b="0" spc="300">
                <a:solidFill>
                  <a:schemeClr val="accent5"/>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Header</a:t>
            </a:r>
          </a:p>
        </p:txBody>
      </p:sp>
    </p:spTree>
    <p:extLst>
      <p:ext uri="{BB962C8B-B14F-4D97-AF65-F5344CB8AC3E}">
        <p14:creationId xmlns:p14="http://schemas.microsoft.com/office/powerpoint/2010/main" val="8791949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6_Blank">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4920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7_Blank">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7028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8_Blank">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9461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9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2352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0_Blank">
    <p:bg>
      <p:bgPr>
        <a:solidFill>
          <a:schemeClr val="bg1"/>
        </a:solidFill>
        <a:effectLst/>
      </p:bgPr>
    </p:bg>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7688BEA4-575D-ED4E-96E6-E779058794DC}"/>
              </a:ext>
            </a:extLst>
          </p:cNvPr>
          <p:cNvSpPr>
            <a:spLocks noGrp="1"/>
          </p:cNvSpPr>
          <p:nvPr>
            <p:ph sz="half" idx="2"/>
          </p:nvPr>
        </p:nvSpPr>
        <p:spPr>
          <a:xfrm>
            <a:off x="436880" y="474980"/>
            <a:ext cx="4040188" cy="46685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5">
            <a:extLst>
              <a:ext uri="{FF2B5EF4-FFF2-40B4-BE49-F238E27FC236}">
                <a16:creationId xmlns:a16="http://schemas.microsoft.com/office/drawing/2014/main" id="{394DC9EC-1EE1-4841-B27C-810F68398ECF}"/>
              </a:ext>
            </a:extLst>
          </p:cNvPr>
          <p:cNvSpPr>
            <a:spLocks noGrp="1"/>
          </p:cNvSpPr>
          <p:nvPr>
            <p:ph sz="quarter" idx="4"/>
          </p:nvPr>
        </p:nvSpPr>
        <p:spPr>
          <a:xfrm>
            <a:off x="4759326" y="513080"/>
            <a:ext cx="4040188" cy="9316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a:extLst>
              <a:ext uri="{FF2B5EF4-FFF2-40B4-BE49-F238E27FC236}">
                <a16:creationId xmlns:a16="http://schemas.microsoft.com/office/drawing/2014/main" id="{0D9C154C-4F9A-DD41-99C1-81DC87B9FDD7}"/>
              </a:ext>
            </a:extLst>
          </p:cNvPr>
          <p:cNvSpPr>
            <a:spLocks noGrp="1"/>
          </p:cNvSpPr>
          <p:nvPr>
            <p:ph sz="quarter" idx="11"/>
          </p:nvPr>
        </p:nvSpPr>
        <p:spPr>
          <a:xfrm>
            <a:off x="457200" y="5448300"/>
            <a:ext cx="4013203" cy="4381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B466474B-CFBD-3B49-AF8D-44AFA6309F62}"/>
              </a:ext>
            </a:extLst>
          </p:cNvPr>
          <p:cNvSpPr>
            <a:spLocks noGrp="1"/>
          </p:cNvSpPr>
          <p:nvPr>
            <p:ph sz="half" idx="12"/>
          </p:nvPr>
        </p:nvSpPr>
        <p:spPr>
          <a:xfrm>
            <a:off x="9088437" y="6438900"/>
            <a:ext cx="4040188" cy="3390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5B1D179-5F1C-574B-B71D-2638E6D80ED9}"/>
              </a:ext>
            </a:extLst>
          </p:cNvPr>
          <p:cNvSpPr>
            <a:spLocks noGrp="1"/>
          </p:cNvSpPr>
          <p:nvPr>
            <p:ph sz="quarter" idx="13"/>
          </p:nvPr>
        </p:nvSpPr>
        <p:spPr>
          <a:xfrm>
            <a:off x="13390562" y="6438900"/>
            <a:ext cx="4041775" cy="3390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D262B2B4-C198-1245-B5C1-DA224CC49E7E}"/>
              </a:ext>
            </a:extLst>
          </p:cNvPr>
          <p:cNvSpPr>
            <a:spLocks noGrp="1"/>
          </p:cNvSpPr>
          <p:nvPr>
            <p:ph sz="quarter" idx="14"/>
          </p:nvPr>
        </p:nvSpPr>
        <p:spPr>
          <a:xfrm>
            <a:off x="9088437" y="513080"/>
            <a:ext cx="8343900" cy="56591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690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53728EF-3DBB-D549-8396-875A421DBF36}"/>
              </a:ext>
            </a:extLst>
          </p:cNvPr>
          <p:cNvGrpSpPr>
            <a:grpSpLocks noChangeAspect="1"/>
          </p:cNvGrpSpPr>
          <p:nvPr userDrawn="1"/>
        </p:nvGrpSpPr>
        <p:grpSpPr>
          <a:xfrm>
            <a:off x="13401449" y="0"/>
            <a:ext cx="10250920" cy="8877296"/>
            <a:chOff x="0" y="0"/>
            <a:chExt cx="6350000" cy="5499100"/>
          </a:xfrm>
        </p:grpSpPr>
        <p:sp>
          <p:nvSpPr>
            <p:cNvPr id="7" name="Freeform 6">
              <a:extLst>
                <a:ext uri="{FF2B5EF4-FFF2-40B4-BE49-F238E27FC236}">
                  <a16:creationId xmlns:a16="http://schemas.microsoft.com/office/drawing/2014/main" id="{1C00ACF2-82B0-BE42-8F97-F4C7D1707A4C}"/>
                </a:ext>
              </a:extLst>
            </p:cNvPr>
            <p:cNvSpPr/>
            <p:nvPr/>
          </p:nvSpPr>
          <p:spPr>
            <a:xfrm>
              <a:off x="0" y="0"/>
              <a:ext cx="6350000" cy="5499100"/>
            </a:xfrm>
            <a:custGeom>
              <a:avLst/>
              <a:gdLst/>
              <a:ahLst/>
              <a:cxnLst/>
              <a:rect l="l" t="t" r="r" b="b"/>
              <a:pathLst>
                <a:path w="6350000" h="5499100">
                  <a:moveTo>
                    <a:pt x="3175000" y="0"/>
                  </a:moveTo>
                  <a:lnTo>
                    <a:pt x="0" y="0"/>
                  </a:lnTo>
                  <a:lnTo>
                    <a:pt x="1587500" y="2749550"/>
                  </a:lnTo>
                  <a:lnTo>
                    <a:pt x="3175000" y="5499100"/>
                  </a:lnTo>
                  <a:lnTo>
                    <a:pt x="4762500" y="2749550"/>
                  </a:lnTo>
                  <a:lnTo>
                    <a:pt x="6350000" y="0"/>
                  </a:lnTo>
                  <a:close/>
                </a:path>
              </a:pathLst>
            </a:custGeom>
            <a:solidFill>
              <a:srgbClr val="FF615A"/>
            </a:solidFill>
          </p:spPr>
        </p:sp>
      </p:grpSp>
      <p:sp>
        <p:nvSpPr>
          <p:cNvPr id="9" name="Text Placeholder 12">
            <a:extLst>
              <a:ext uri="{FF2B5EF4-FFF2-40B4-BE49-F238E27FC236}">
                <a16:creationId xmlns:a16="http://schemas.microsoft.com/office/drawing/2014/main" id="{FFF037B7-BE31-B24E-B9A9-23692922725D}"/>
              </a:ext>
            </a:extLst>
          </p:cNvPr>
          <p:cNvSpPr>
            <a:spLocks noGrp="1"/>
          </p:cNvSpPr>
          <p:nvPr>
            <p:ph type="body" sz="quarter" idx="18" hasCustomPrompt="1"/>
          </p:nvPr>
        </p:nvSpPr>
        <p:spPr>
          <a:xfrm>
            <a:off x="838200" y="1054319"/>
            <a:ext cx="9090429" cy="5951793"/>
          </a:xfrm>
        </p:spPr>
        <p:txBody>
          <a:bodyPr lIns="0" rIns="0" anchor="t" anchorCtr="0">
            <a:normAutofit/>
          </a:bodyPr>
          <a:lstStyle>
            <a:lvl1pPr marL="0" indent="0" algn="l">
              <a:lnSpc>
                <a:spcPct val="100000"/>
              </a:lnSpc>
              <a:buNone/>
              <a:defRPr sz="20000" b="0" spc="300">
                <a:solidFill>
                  <a:schemeClr val="accent5"/>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Header</a:t>
            </a:r>
          </a:p>
        </p:txBody>
      </p:sp>
      <p:sp>
        <p:nvSpPr>
          <p:cNvPr id="3" name="Picture Placeholder 2">
            <a:extLst>
              <a:ext uri="{FF2B5EF4-FFF2-40B4-BE49-F238E27FC236}">
                <a16:creationId xmlns:a16="http://schemas.microsoft.com/office/drawing/2014/main" id="{F7F1B516-0188-E74F-A052-9E739E29FF65}"/>
              </a:ext>
            </a:extLst>
          </p:cNvPr>
          <p:cNvSpPr>
            <a:spLocks noGrp="1"/>
          </p:cNvSpPr>
          <p:nvPr>
            <p:ph type="pic" sz="quarter" idx="19" hasCustomPrompt="1"/>
          </p:nvPr>
        </p:nvSpPr>
        <p:spPr>
          <a:xfrm>
            <a:off x="7772400" y="1440470"/>
            <a:ext cx="10377613" cy="8846530"/>
          </a:xfrm>
          <a:prstGeom prst="triangle">
            <a:avLst>
              <a:gd name="adj" fmla="val 49667"/>
            </a:avLst>
          </a:prstGeom>
          <a:solidFill>
            <a:schemeClr val="bg2"/>
          </a:solidFill>
        </p:spPr>
        <p:txBody>
          <a:bodyPr/>
          <a:lstStyle>
            <a:lvl1pPr marL="0" indent="0" algn="ctr">
              <a:buFont typeface="Arial" panose="020B0604020202020204" pitchFamily="34" charset="0"/>
              <a:buNone/>
              <a:defRPr/>
            </a:lvl1pPr>
          </a:lstStyle>
          <a:p>
            <a:r>
              <a:rPr lang="en-US" dirty="0"/>
              <a:t>Insert Photo – Drag and drop or right click to add your own image</a:t>
            </a:r>
          </a:p>
        </p:txBody>
      </p:sp>
    </p:spTree>
    <p:extLst>
      <p:ext uri="{BB962C8B-B14F-4D97-AF65-F5344CB8AC3E}">
        <p14:creationId xmlns:p14="http://schemas.microsoft.com/office/powerpoint/2010/main" val="1635903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53728EF-3DBB-D549-8396-875A421DBF36}"/>
              </a:ext>
            </a:extLst>
          </p:cNvPr>
          <p:cNvGrpSpPr>
            <a:grpSpLocks noChangeAspect="1"/>
          </p:cNvGrpSpPr>
          <p:nvPr userDrawn="1"/>
        </p:nvGrpSpPr>
        <p:grpSpPr>
          <a:xfrm>
            <a:off x="13401449" y="0"/>
            <a:ext cx="10250920" cy="8877296"/>
            <a:chOff x="0" y="0"/>
            <a:chExt cx="6350000" cy="5499100"/>
          </a:xfrm>
          <a:solidFill>
            <a:schemeClr val="accent2"/>
          </a:solidFill>
        </p:grpSpPr>
        <p:sp>
          <p:nvSpPr>
            <p:cNvPr id="7" name="Freeform 6">
              <a:extLst>
                <a:ext uri="{FF2B5EF4-FFF2-40B4-BE49-F238E27FC236}">
                  <a16:creationId xmlns:a16="http://schemas.microsoft.com/office/drawing/2014/main" id="{1C00ACF2-82B0-BE42-8F97-F4C7D1707A4C}"/>
                </a:ext>
              </a:extLst>
            </p:cNvPr>
            <p:cNvSpPr/>
            <p:nvPr/>
          </p:nvSpPr>
          <p:spPr>
            <a:xfrm>
              <a:off x="0" y="0"/>
              <a:ext cx="6350000" cy="5499100"/>
            </a:xfrm>
            <a:custGeom>
              <a:avLst/>
              <a:gdLst/>
              <a:ahLst/>
              <a:cxnLst/>
              <a:rect l="l" t="t" r="r" b="b"/>
              <a:pathLst>
                <a:path w="6350000" h="5499100">
                  <a:moveTo>
                    <a:pt x="3175000" y="0"/>
                  </a:moveTo>
                  <a:lnTo>
                    <a:pt x="0" y="0"/>
                  </a:lnTo>
                  <a:lnTo>
                    <a:pt x="1587500" y="2749550"/>
                  </a:lnTo>
                  <a:lnTo>
                    <a:pt x="3175000" y="5499100"/>
                  </a:lnTo>
                  <a:lnTo>
                    <a:pt x="4762500" y="2749550"/>
                  </a:lnTo>
                  <a:lnTo>
                    <a:pt x="6350000" y="0"/>
                  </a:lnTo>
                  <a:close/>
                </a:path>
              </a:pathLst>
            </a:custGeom>
            <a:grpFill/>
          </p:spPr>
          <p:txBody>
            <a:bodyPr/>
            <a:lstStyle/>
            <a:p>
              <a:endParaRPr lang="en-US" dirty="0"/>
            </a:p>
          </p:txBody>
        </p:sp>
      </p:grpSp>
      <p:sp>
        <p:nvSpPr>
          <p:cNvPr id="9" name="Text Placeholder 12">
            <a:extLst>
              <a:ext uri="{FF2B5EF4-FFF2-40B4-BE49-F238E27FC236}">
                <a16:creationId xmlns:a16="http://schemas.microsoft.com/office/drawing/2014/main" id="{FFF037B7-BE31-B24E-B9A9-23692922725D}"/>
              </a:ext>
            </a:extLst>
          </p:cNvPr>
          <p:cNvSpPr>
            <a:spLocks noGrp="1"/>
          </p:cNvSpPr>
          <p:nvPr>
            <p:ph type="body" sz="quarter" idx="18" hasCustomPrompt="1"/>
          </p:nvPr>
        </p:nvSpPr>
        <p:spPr>
          <a:xfrm>
            <a:off x="838200" y="1054319"/>
            <a:ext cx="9090429" cy="5951793"/>
          </a:xfrm>
        </p:spPr>
        <p:txBody>
          <a:bodyPr lIns="0" rIns="0" anchor="t" anchorCtr="0">
            <a:normAutofit/>
          </a:bodyPr>
          <a:lstStyle>
            <a:lvl1pPr marL="0" indent="0" algn="l">
              <a:lnSpc>
                <a:spcPct val="100000"/>
              </a:lnSpc>
              <a:buNone/>
              <a:defRPr sz="20000" b="0" spc="300">
                <a:solidFill>
                  <a:schemeClr val="accent2"/>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Header</a:t>
            </a:r>
          </a:p>
        </p:txBody>
      </p:sp>
      <p:sp>
        <p:nvSpPr>
          <p:cNvPr id="3" name="Picture Placeholder 2">
            <a:extLst>
              <a:ext uri="{FF2B5EF4-FFF2-40B4-BE49-F238E27FC236}">
                <a16:creationId xmlns:a16="http://schemas.microsoft.com/office/drawing/2014/main" id="{F7F1B516-0188-E74F-A052-9E739E29FF65}"/>
              </a:ext>
            </a:extLst>
          </p:cNvPr>
          <p:cNvSpPr>
            <a:spLocks noGrp="1"/>
          </p:cNvSpPr>
          <p:nvPr>
            <p:ph type="pic" sz="quarter" idx="19" hasCustomPrompt="1"/>
          </p:nvPr>
        </p:nvSpPr>
        <p:spPr>
          <a:xfrm>
            <a:off x="7772400" y="1440470"/>
            <a:ext cx="10377613" cy="8846530"/>
          </a:xfrm>
          <a:prstGeom prst="triangle">
            <a:avLst>
              <a:gd name="adj" fmla="val 49667"/>
            </a:avLst>
          </a:prstGeom>
          <a:solidFill>
            <a:schemeClr val="bg2"/>
          </a:solidFill>
        </p:spPr>
        <p:txBody>
          <a:bodyPr/>
          <a:lstStyle>
            <a:lvl1pPr marL="0" indent="0" algn="ctr">
              <a:buFont typeface="Arial" panose="020B0604020202020204" pitchFamily="34" charset="0"/>
              <a:buNone/>
              <a:defRPr/>
            </a:lvl1pPr>
          </a:lstStyle>
          <a:p>
            <a:r>
              <a:rPr lang="en-US" dirty="0"/>
              <a:t>Insert Photo – Drag and drop or right click to add your own image</a:t>
            </a:r>
          </a:p>
        </p:txBody>
      </p:sp>
    </p:spTree>
    <p:extLst>
      <p:ext uri="{BB962C8B-B14F-4D97-AF65-F5344CB8AC3E}">
        <p14:creationId xmlns:p14="http://schemas.microsoft.com/office/powerpoint/2010/main" val="308534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53728EF-3DBB-D549-8396-875A421DBF36}"/>
              </a:ext>
            </a:extLst>
          </p:cNvPr>
          <p:cNvGrpSpPr>
            <a:grpSpLocks noChangeAspect="1"/>
          </p:cNvGrpSpPr>
          <p:nvPr userDrawn="1"/>
        </p:nvGrpSpPr>
        <p:grpSpPr>
          <a:xfrm>
            <a:off x="13401449" y="0"/>
            <a:ext cx="10250920" cy="8877296"/>
            <a:chOff x="0" y="0"/>
            <a:chExt cx="6350000" cy="5499100"/>
          </a:xfrm>
        </p:grpSpPr>
        <p:sp>
          <p:nvSpPr>
            <p:cNvPr id="7" name="Freeform 6">
              <a:extLst>
                <a:ext uri="{FF2B5EF4-FFF2-40B4-BE49-F238E27FC236}">
                  <a16:creationId xmlns:a16="http://schemas.microsoft.com/office/drawing/2014/main" id="{1C00ACF2-82B0-BE42-8F97-F4C7D1707A4C}"/>
                </a:ext>
              </a:extLst>
            </p:cNvPr>
            <p:cNvSpPr/>
            <p:nvPr/>
          </p:nvSpPr>
          <p:spPr>
            <a:xfrm>
              <a:off x="0" y="0"/>
              <a:ext cx="6350000" cy="5499100"/>
            </a:xfrm>
            <a:custGeom>
              <a:avLst/>
              <a:gdLst/>
              <a:ahLst/>
              <a:cxnLst/>
              <a:rect l="l" t="t" r="r" b="b"/>
              <a:pathLst>
                <a:path w="6350000" h="5499100">
                  <a:moveTo>
                    <a:pt x="3175000" y="0"/>
                  </a:moveTo>
                  <a:lnTo>
                    <a:pt x="0" y="0"/>
                  </a:lnTo>
                  <a:lnTo>
                    <a:pt x="1587500" y="2749550"/>
                  </a:lnTo>
                  <a:lnTo>
                    <a:pt x="3175000" y="5499100"/>
                  </a:lnTo>
                  <a:lnTo>
                    <a:pt x="4762500" y="2749550"/>
                  </a:lnTo>
                  <a:lnTo>
                    <a:pt x="6350000" y="0"/>
                  </a:lnTo>
                  <a:close/>
                </a:path>
              </a:pathLst>
            </a:custGeom>
            <a:solidFill>
              <a:schemeClr val="accent1"/>
            </a:solidFill>
          </p:spPr>
          <p:txBody>
            <a:bodyPr/>
            <a:lstStyle/>
            <a:p>
              <a:endParaRPr lang="en-US" dirty="0"/>
            </a:p>
          </p:txBody>
        </p:sp>
      </p:grpSp>
      <p:sp>
        <p:nvSpPr>
          <p:cNvPr id="9" name="Text Placeholder 12">
            <a:extLst>
              <a:ext uri="{FF2B5EF4-FFF2-40B4-BE49-F238E27FC236}">
                <a16:creationId xmlns:a16="http://schemas.microsoft.com/office/drawing/2014/main" id="{FFF037B7-BE31-B24E-B9A9-23692922725D}"/>
              </a:ext>
            </a:extLst>
          </p:cNvPr>
          <p:cNvSpPr>
            <a:spLocks noGrp="1"/>
          </p:cNvSpPr>
          <p:nvPr>
            <p:ph type="body" sz="quarter" idx="18" hasCustomPrompt="1"/>
          </p:nvPr>
        </p:nvSpPr>
        <p:spPr>
          <a:xfrm>
            <a:off x="838200" y="1054319"/>
            <a:ext cx="9090429" cy="5951793"/>
          </a:xfrm>
        </p:spPr>
        <p:txBody>
          <a:bodyPr lIns="0" rIns="0" anchor="t" anchorCtr="0">
            <a:normAutofit/>
          </a:bodyPr>
          <a:lstStyle>
            <a:lvl1pPr marL="0" indent="0" algn="l">
              <a:lnSpc>
                <a:spcPct val="100000"/>
              </a:lnSpc>
              <a:buNone/>
              <a:defRPr sz="20000" b="0" spc="300">
                <a:solidFill>
                  <a:schemeClr val="accent1"/>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Header</a:t>
            </a:r>
          </a:p>
        </p:txBody>
      </p:sp>
      <p:sp>
        <p:nvSpPr>
          <p:cNvPr id="3" name="Picture Placeholder 2">
            <a:extLst>
              <a:ext uri="{FF2B5EF4-FFF2-40B4-BE49-F238E27FC236}">
                <a16:creationId xmlns:a16="http://schemas.microsoft.com/office/drawing/2014/main" id="{F7F1B516-0188-E74F-A052-9E739E29FF65}"/>
              </a:ext>
            </a:extLst>
          </p:cNvPr>
          <p:cNvSpPr>
            <a:spLocks noGrp="1"/>
          </p:cNvSpPr>
          <p:nvPr>
            <p:ph type="pic" sz="quarter" idx="19" hasCustomPrompt="1"/>
          </p:nvPr>
        </p:nvSpPr>
        <p:spPr>
          <a:xfrm>
            <a:off x="7772400" y="1440470"/>
            <a:ext cx="10377613" cy="8846530"/>
          </a:xfrm>
          <a:prstGeom prst="triangle">
            <a:avLst>
              <a:gd name="adj" fmla="val 49667"/>
            </a:avLst>
          </a:prstGeom>
          <a:solidFill>
            <a:schemeClr val="bg2"/>
          </a:solidFill>
        </p:spPr>
        <p:txBody>
          <a:bodyPr/>
          <a:lstStyle>
            <a:lvl1pPr marL="0" indent="0" algn="ctr">
              <a:buFont typeface="Arial" panose="020B0604020202020204" pitchFamily="34" charset="0"/>
              <a:buNone/>
              <a:defRPr/>
            </a:lvl1pPr>
          </a:lstStyle>
          <a:p>
            <a:r>
              <a:rPr lang="en-US" dirty="0"/>
              <a:t>Insert Photo – Drag and drop or right click to add your own image</a:t>
            </a:r>
          </a:p>
        </p:txBody>
      </p:sp>
    </p:spTree>
    <p:extLst>
      <p:ext uri="{BB962C8B-B14F-4D97-AF65-F5344CB8AC3E}">
        <p14:creationId xmlns:p14="http://schemas.microsoft.com/office/powerpoint/2010/main" val="62136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53728EF-3DBB-D549-8396-875A421DBF36}"/>
              </a:ext>
            </a:extLst>
          </p:cNvPr>
          <p:cNvGrpSpPr>
            <a:grpSpLocks noChangeAspect="1"/>
          </p:cNvGrpSpPr>
          <p:nvPr userDrawn="1"/>
        </p:nvGrpSpPr>
        <p:grpSpPr>
          <a:xfrm>
            <a:off x="13401449" y="0"/>
            <a:ext cx="10250920" cy="8877296"/>
            <a:chOff x="0" y="0"/>
            <a:chExt cx="6350000" cy="5499100"/>
          </a:xfrm>
        </p:grpSpPr>
        <p:sp>
          <p:nvSpPr>
            <p:cNvPr id="7" name="Freeform 6">
              <a:extLst>
                <a:ext uri="{FF2B5EF4-FFF2-40B4-BE49-F238E27FC236}">
                  <a16:creationId xmlns:a16="http://schemas.microsoft.com/office/drawing/2014/main" id="{1C00ACF2-82B0-BE42-8F97-F4C7D1707A4C}"/>
                </a:ext>
              </a:extLst>
            </p:cNvPr>
            <p:cNvSpPr/>
            <p:nvPr/>
          </p:nvSpPr>
          <p:spPr>
            <a:xfrm>
              <a:off x="0" y="0"/>
              <a:ext cx="6350000" cy="5499100"/>
            </a:xfrm>
            <a:custGeom>
              <a:avLst/>
              <a:gdLst/>
              <a:ahLst/>
              <a:cxnLst/>
              <a:rect l="l" t="t" r="r" b="b"/>
              <a:pathLst>
                <a:path w="6350000" h="5499100">
                  <a:moveTo>
                    <a:pt x="3175000" y="0"/>
                  </a:moveTo>
                  <a:lnTo>
                    <a:pt x="0" y="0"/>
                  </a:lnTo>
                  <a:lnTo>
                    <a:pt x="1587500" y="2749550"/>
                  </a:lnTo>
                  <a:lnTo>
                    <a:pt x="3175000" y="5499100"/>
                  </a:lnTo>
                  <a:lnTo>
                    <a:pt x="4762500" y="2749550"/>
                  </a:lnTo>
                  <a:lnTo>
                    <a:pt x="6350000" y="0"/>
                  </a:lnTo>
                  <a:close/>
                </a:path>
              </a:pathLst>
            </a:custGeom>
            <a:solidFill>
              <a:schemeClr val="accent3"/>
            </a:solidFill>
          </p:spPr>
          <p:txBody>
            <a:bodyPr/>
            <a:lstStyle/>
            <a:p>
              <a:endParaRPr lang="en-US" dirty="0"/>
            </a:p>
          </p:txBody>
        </p:sp>
      </p:grpSp>
      <p:sp>
        <p:nvSpPr>
          <p:cNvPr id="9" name="Text Placeholder 12">
            <a:extLst>
              <a:ext uri="{FF2B5EF4-FFF2-40B4-BE49-F238E27FC236}">
                <a16:creationId xmlns:a16="http://schemas.microsoft.com/office/drawing/2014/main" id="{FFF037B7-BE31-B24E-B9A9-23692922725D}"/>
              </a:ext>
            </a:extLst>
          </p:cNvPr>
          <p:cNvSpPr>
            <a:spLocks noGrp="1"/>
          </p:cNvSpPr>
          <p:nvPr>
            <p:ph type="body" sz="quarter" idx="18" hasCustomPrompt="1"/>
          </p:nvPr>
        </p:nvSpPr>
        <p:spPr>
          <a:xfrm>
            <a:off x="838200" y="1054319"/>
            <a:ext cx="9090429" cy="5951793"/>
          </a:xfrm>
        </p:spPr>
        <p:txBody>
          <a:bodyPr lIns="0" rIns="0" anchor="t" anchorCtr="0">
            <a:normAutofit/>
          </a:bodyPr>
          <a:lstStyle>
            <a:lvl1pPr marL="0" indent="0" algn="l">
              <a:lnSpc>
                <a:spcPct val="100000"/>
              </a:lnSpc>
              <a:buNone/>
              <a:defRPr sz="20000" b="0" spc="300">
                <a:solidFill>
                  <a:schemeClr val="accent3"/>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Header</a:t>
            </a:r>
          </a:p>
        </p:txBody>
      </p:sp>
      <p:sp>
        <p:nvSpPr>
          <p:cNvPr id="3" name="Picture Placeholder 2">
            <a:extLst>
              <a:ext uri="{FF2B5EF4-FFF2-40B4-BE49-F238E27FC236}">
                <a16:creationId xmlns:a16="http://schemas.microsoft.com/office/drawing/2014/main" id="{F7F1B516-0188-E74F-A052-9E739E29FF65}"/>
              </a:ext>
            </a:extLst>
          </p:cNvPr>
          <p:cNvSpPr>
            <a:spLocks noGrp="1"/>
          </p:cNvSpPr>
          <p:nvPr>
            <p:ph type="pic" sz="quarter" idx="19" hasCustomPrompt="1"/>
          </p:nvPr>
        </p:nvSpPr>
        <p:spPr>
          <a:xfrm>
            <a:off x="7772400" y="1440470"/>
            <a:ext cx="10377613" cy="8846530"/>
          </a:xfrm>
          <a:prstGeom prst="triangle">
            <a:avLst>
              <a:gd name="adj" fmla="val 49667"/>
            </a:avLst>
          </a:prstGeom>
          <a:solidFill>
            <a:schemeClr val="bg2"/>
          </a:solidFill>
        </p:spPr>
        <p:txBody>
          <a:bodyPr/>
          <a:lstStyle>
            <a:lvl1pPr marL="0" indent="0" algn="ctr">
              <a:buFont typeface="Arial" panose="020B0604020202020204" pitchFamily="34" charset="0"/>
              <a:buNone/>
              <a:defRPr/>
            </a:lvl1pPr>
          </a:lstStyle>
          <a:p>
            <a:r>
              <a:rPr lang="en-US" dirty="0"/>
              <a:t>Insert Photo – Drag and drop or right click to add your own image</a:t>
            </a:r>
          </a:p>
        </p:txBody>
      </p:sp>
    </p:spTree>
    <p:extLst>
      <p:ext uri="{BB962C8B-B14F-4D97-AF65-F5344CB8AC3E}">
        <p14:creationId xmlns:p14="http://schemas.microsoft.com/office/powerpoint/2010/main" val="3512355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53728EF-3DBB-D549-8396-875A421DBF36}"/>
              </a:ext>
            </a:extLst>
          </p:cNvPr>
          <p:cNvGrpSpPr>
            <a:grpSpLocks noChangeAspect="1"/>
          </p:cNvGrpSpPr>
          <p:nvPr userDrawn="1"/>
        </p:nvGrpSpPr>
        <p:grpSpPr>
          <a:xfrm>
            <a:off x="13401449" y="0"/>
            <a:ext cx="10250920" cy="8877296"/>
            <a:chOff x="0" y="0"/>
            <a:chExt cx="6350000" cy="5499100"/>
          </a:xfrm>
        </p:grpSpPr>
        <p:sp>
          <p:nvSpPr>
            <p:cNvPr id="7" name="Freeform 6">
              <a:extLst>
                <a:ext uri="{FF2B5EF4-FFF2-40B4-BE49-F238E27FC236}">
                  <a16:creationId xmlns:a16="http://schemas.microsoft.com/office/drawing/2014/main" id="{1C00ACF2-82B0-BE42-8F97-F4C7D1707A4C}"/>
                </a:ext>
              </a:extLst>
            </p:cNvPr>
            <p:cNvSpPr/>
            <p:nvPr/>
          </p:nvSpPr>
          <p:spPr>
            <a:xfrm>
              <a:off x="0" y="0"/>
              <a:ext cx="6350000" cy="5499100"/>
            </a:xfrm>
            <a:custGeom>
              <a:avLst/>
              <a:gdLst/>
              <a:ahLst/>
              <a:cxnLst/>
              <a:rect l="l" t="t" r="r" b="b"/>
              <a:pathLst>
                <a:path w="6350000" h="5499100">
                  <a:moveTo>
                    <a:pt x="3175000" y="0"/>
                  </a:moveTo>
                  <a:lnTo>
                    <a:pt x="0" y="0"/>
                  </a:lnTo>
                  <a:lnTo>
                    <a:pt x="1587500" y="2749550"/>
                  </a:lnTo>
                  <a:lnTo>
                    <a:pt x="3175000" y="5499100"/>
                  </a:lnTo>
                  <a:lnTo>
                    <a:pt x="4762500" y="2749550"/>
                  </a:lnTo>
                  <a:lnTo>
                    <a:pt x="6350000" y="0"/>
                  </a:lnTo>
                  <a:close/>
                </a:path>
              </a:pathLst>
            </a:custGeom>
            <a:solidFill>
              <a:schemeClr val="accent4"/>
            </a:solidFill>
          </p:spPr>
          <p:txBody>
            <a:bodyPr/>
            <a:lstStyle/>
            <a:p>
              <a:endParaRPr lang="en-US" dirty="0"/>
            </a:p>
          </p:txBody>
        </p:sp>
      </p:grpSp>
      <p:sp>
        <p:nvSpPr>
          <p:cNvPr id="9" name="Text Placeholder 12">
            <a:extLst>
              <a:ext uri="{FF2B5EF4-FFF2-40B4-BE49-F238E27FC236}">
                <a16:creationId xmlns:a16="http://schemas.microsoft.com/office/drawing/2014/main" id="{FFF037B7-BE31-B24E-B9A9-23692922725D}"/>
              </a:ext>
            </a:extLst>
          </p:cNvPr>
          <p:cNvSpPr>
            <a:spLocks noGrp="1"/>
          </p:cNvSpPr>
          <p:nvPr>
            <p:ph type="body" sz="quarter" idx="18" hasCustomPrompt="1"/>
          </p:nvPr>
        </p:nvSpPr>
        <p:spPr>
          <a:xfrm>
            <a:off x="838200" y="1054319"/>
            <a:ext cx="9090429" cy="5951793"/>
          </a:xfrm>
        </p:spPr>
        <p:txBody>
          <a:bodyPr lIns="0" rIns="0" anchor="t" anchorCtr="0">
            <a:normAutofit/>
          </a:bodyPr>
          <a:lstStyle>
            <a:lvl1pPr marL="0" indent="0" algn="l">
              <a:lnSpc>
                <a:spcPct val="100000"/>
              </a:lnSpc>
              <a:buNone/>
              <a:defRPr sz="20000" b="0" spc="300">
                <a:solidFill>
                  <a:schemeClr val="accent4"/>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Header</a:t>
            </a:r>
          </a:p>
        </p:txBody>
      </p:sp>
      <p:sp>
        <p:nvSpPr>
          <p:cNvPr id="3" name="Picture Placeholder 2">
            <a:extLst>
              <a:ext uri="{FF2B5EF4-FFF2-40B4-BE49-F238E27FC236}">
                <a16:creationId xmlns:a16="http://schemas.microsoft.com/office/drawing/2014/main" id="{F7F1B516-0188-E74F-A052-9E739E29FF65}"/>
              </a:ext>
            </a:extLst>
          </p:cNvPr>
          <p:cNvSpPr>
            <a:spLocks noGrp="1"/>
          </p:cNvSpPr>
          <p:nvPr>
            <p:ph type="pic" sz="quarter" idx="19" hasCustomPrompt="1"/>
          </p:nvPr>
        </p:nvSpPr>
        <p:spPr>
          <a:xfrm>
            <a:off x="7772400" y="1440470"/>
            <a:ext cx="10377613" cy="8846530"/>
          </a:xfrm>
          <a:prstGeom prst="triangle">
            <a:avLst>
              <a:gd name="adj" fmla="val 49667"/>
            </a:avLst>
          </a:prstGeom>
          <a:solidFill>
            <a:schemeClr val="bg2"/>
          </a:solidFill>
        </p:spPr>
        <p:txBody>
          <a:bodyPr/>
          <a:lstStyle>
            <a:lvl1pPr marL="0" indent="0" algn="ctr">
              <a:buFont typeface="Arial" panose="020B0604020202020204" pitchFamily="34" charset="0"/>
              <a:buNone/>
              <a:defRPr/>
            </a:lvl1pPr>
          </a:lstStyle>
          <a:p>
            <a:r>
              <a:rPr lang="en-US" dirty="0"/>
              <a:t>Insert Photo – Drag and drop or right click to add your own image</a:t>
            </a:r>
          </a:p>
        </p:txBody>
      </p:sp>
    </p:spTree>
    <p:extLst>
      <p:ext uri="{BB962C8B-B14F-4D97-AF65-F5344CB8AC3E}">
        <p14:creationId xmlns:p14="http://schemas.microsoft.com/office/powerpoint/2010/main" val="1338844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32E3C6F-2918-5E44-95DA-21F1C4DF2D1B}"/>
              </a:ext>
            </a:extLst>
          </p:cNvPr>
          <p:cNvGrpSpPr/>
          <p:nvPr userDrawn="1"/>
        </p:nvGrpSpPr>
        <p:grpSpPr>
          <a:xfrm>
            <a:off x="-9525" y="-263"/>
            <a:ext cx="6022568" cy="10298660"/>
            <a:chOff x="0" y="0"/>
            <a:chExt cx="2037264" cy="3483744"/>
          </a:xfrm>
        </p:grpSpPr>
        <p:sp>
          <p:nvSpPr>
            <p:cNvPr id="5" name="Freeform 4">
              <a:extLst>
                <a:ext uri="{FF2B5EF4-FFF2-40B4-BE49-F238E27FC236}">
                  <a16:creationId xmlns:a16="http://schemas.microsoft.com/office/drawing/2014/main" id="{486BDC1B-464E-2347-A211-9F38E36C15EB}"/>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rgbClr val="FFD963"/>
            </a:solidFill>
          </p:spPr>
          <p:txBody>
            <a:bodyPr/>
            <a:lstStyle/>
            <a:p>
              <a:endParaRPr lang="en-US"/>
            </a:p>
          </p:txBody>
        </p:sp>
      </p:grpSp>
      <p:grpSp>
        <p:nvGrpSpPr>
          <p:cNvPr id="7" name="Group 6">
            <a:extLst>
              <a:ext uri="{FF2B5EF4-FFF2-40B4-BE49-F238E27FC236}">
                <a16:creationId xmlns:a16="http://schemas.microsoft.com/office/drawing/2014/main" id="{38872CF8-29BE-CA49-B150-8236EF835C63}"/>
              </a:ext>
            </a:extLst>
          </p:cNvPr>
          <p:cNvGrpSpPr>
            <a:grpSpLocks noChangeAspect="1"/>
          </p:cNvGrpSpPr>
          <p:nvPr userDrawn="1"/>
        </p:nvGrpSpPr>
        <p:grpSpPr>
          <a:xfrm>
            <a:off x="-2673336" y="-300667"/>
            <a:ext cx="10187838" cy="11408341"/>
            <a:chOff x="0" y="0"/>
            <a:chExt cx="6350000" cy="7110730"/>
          </a:xfrm>
        </p:grpSpPr>
        <p:sp>
          <p:nvSpPr>
            <p:cNvPr id="8" name="Freeform 7">
              <a:extLst>
                <a:ext uri="{FF2B5EF4-FFF2-40B4-BE49-F238E27FC236}">
                  <a16:creationId xmlns:a16="http://schemas.microsoft.com/office/drawing/2014/main" id="{59BB785E-A3B1-5A40-AA1B-E75C90BDE0B1}"/>
                </a:ext>
              </a:extLst>
            </p:cNvPr>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FFFF"/>
            </a:solidFill>
          </p:spPr>
          <p:txBody>
            <a:bodyPr/>
            <a:lstStyle/>
            <a:p>
              <a:endParaRPr lang="en-US"/>
            </a:p>
          </p:txBody>
        </p:sp>
      </p:grpSp>
      <p:sp>
        <p:nvSpPr>
          <p:cNvPr id="10" name="Freeform 9">
            <a:extLst>
              <a:ext uri="{FF2B5EF4-FFF2-40B4-BE49-F238E27FC236}">
                <a16:creationId xmlns:a16="http://schemas.microsoft.com/office/drawing/2014/main" id="{6E1DF4BD-7E59-0A49-B795-265B11B0BE0F}"/>
              </a:ext>
            </a:extLst>
          </p:cNvPr>
          <p:cNvSpPr/>
          <p:nvPr/>
        </p:nvSpPr>
        <p:spPr>
          <a:xfrm>
            <a:off x="-9525" y="1072436"/>
            <a:ext cx="7310112" cy="8185864"/>
          </a:xfrm>
          <a:custGeom>
            <a:avLst/>
            <a:gdLst/>
            <a:ahLst/>
            <a:cxnLst/>
            <a:rect l="l" t="t" r="r" b="b"/>
            <a:pathLst>
              <a:path w="6350000" h="7110730">
                <a:moveTo>
                  <a:pt x="6350000" y="4700270"/>
                </a:moveTo>
                <a:lnTo>
                  <a:pt x="0" y="7110730"/>
                </a:lnTo>
                <a:lnTo>
                  <a:pt x="0" y="2410460"/>
                </a:lnTo>
                <a:lnTo>
                  <a:pt x="635000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dirty="0"/>
          </a:p>
        </p:txBody>
      </p:sp>
      <p:sp>
        <p:nvSpPr>
          <p:cNvPr id="13" name="Text Placeholder 12">
            <a:extLst>
              <a:ext uri="{FF2B5EF4-FFF2-40B4-BE49-F238E27FC236}">
                <a16:creationId xmlns:a16="http://schemas.microsoft.com/office/drawing/2014/main" id="{013CCD8F-C93D-E743-A88C-7542937736C4}"/>
              </a:ext>
            </a:extLst>
          </p:cNvPr>
          <p:cNvSpPr>
            <a:spLocks noGrp="1"/>
          </p:cNvSpPr>
          <p:nvPr userDrawn="1">
            <p:ph type="body" sz="quarter" idx="17" hasCustomPrompt="1"/>
          </p:nvPr>
        </p:nvSpPr>
        <p:spPr>
          <a:xfrm>
            <a:off x="8301989" y="1418801"/>
            <a:ext cx="8538211" cy="2200699"/>
          </a:xfrm>
        </p:spPr>
        <p:txBody>
          <a:bodyPr lIns="0" rIns="0" anchor="t" anchorCtr="0">
            <a:normAutofit/>
          </a:bodyPr>
          <a:lstStyle>
            <a:lvl1pPr marL="0" indent="0" algn="l">
              <a:lnSpc>
                <a:spcPts val="6700"/>
              </a:lnSpc>
              <a:buNone/>
              <a:defRPr sz="8000" b="0" spc="300">
                <a:solidFill>
                  <a:schemeClr val="accent4"/>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a:t>
            </a:r>
          </a:p>
          <a:p>
            <a:pPr lvl="0"/>
            <a:r>
              <a:rPr lang="en-US" dirty="0"/>
              <a:t>Header</a:t>
            </a:r>
          </a:p>
        </p:txBody>
      </p:sp>
      <p:sp>
        <p:nvSpPr>
          <p:cNvPr id="18" name="Text Placeholder 17">
            <a:extLst>
              <a:ext uri="{FF2B5EF4-FFF2-40B4-BE49-F238E27FC236}">
                <a16:creationId xmlns:a16="http://schemas.microsoft.com/office/drawing/2014/main" id="{9F4957A2-7947-8A4E-A115-84EAB791E46F}"/>
              </a:ext>
            </a:extLst>
          </p:cNvPr>
          <p:cNvSpPr>
            <a:spLocks noGrp="1"/>
          </p:cNvSpPr>
          <p:nvPr userDrawn="1">
            <p:ph type="body" sz="quarter" idx="19" hasCustomPrompt="1"/>
          </p:nvPr>
        </p:nvSpPr>
        <p:spPr>
          <a:xfrm>
            <a:off x="8302625" y="4152900"/>
            <a:ext cx="8537575" cy="5105400"/>
          </a:xfrm>
        </p:spPr>
        <p:txBody>
          <a:bodyPr>
            <a:normAutofit/>
          </a:bodyPr>
          <a:lstStyle>
            <a:lvl1pPr marL="0" indent="0">
              <a:buNone/>
              <a:defRPr sz="3600"/>
            </a:lvl1pPr>
            <a:lvl2pPr>
              <a:defRPr sz="3600"/>
            </a:lvl2pPr>
            <a:lvl3pPr>
              <a:defRPr sz="3600"/>
            </a:lvl3pPr>
            <a:lvl4pPr>
              <a:defRPr sz="3600"/>
            </a:lvl4pPr>
            <a:lvl5pPr>
              <a:defRPr sz="3600"/>
            </a:lvl5pPr>
          </a:lstStyle>
          <a:p>
            <a:pPr lvl="0"/>
            <a:r>
              <a:rPr lang="en-US" sz="3600" spc="72" dirty="0">
                <a:solidFill>
                  <a:srgbClr val="737373"/>
                </a:solidFill>
                <a:latin typeface="+mn-lt"/>
              </a:rPr>
              <a:t>Lorem ipsum dolor sit </a:t>
            </a:r>
            <a:r>
              <a:rPr lang="en-US" sz="3600" spc="72" dirty="0" err="1">
                <a:solidFill>
                  <a:srgbClr val="737373"/>
                </a:solidFill>
                <a:latin typeface="+mn-lt"/>
              </a:rPr>
              <a:t>amet</a:t>
            </a:r>
            <a:r>
              <a:rPr lang="en-US" sz="3600" spc="72" dirty="0">
                <a:solidFill>
                  <a:srgbClr val="737373"/>
                </a:solidFill>
                <a:latin typeface="+mn-lt"/>
              </a:rPr>
              <a:t>, </a:t>
            </a:r>
            <a:r>
              <a:rPr lang="en-US" sz="3600" spc="72" dirty="0" err="1">
                <a:solidFill>
                  <a:srgbClr val="737373"/>
                </a:solidFill>
                <a:latin typeface="+mn-lt"/>
              </a:rPr>
              <a:t>consectetur</a:t>
            </a:r>
            <a:r>
              <a:rPr lang="en-US" sz="3600" spc="72" dirty="0">
                <a:solidFill>
                  <a:srgbClr val="737373"/>
                </a:solidFill>
                <a:latin typeface="+mn-lt"/>
              </a:rPr>
              <a:t> </a:t>
            </a:r>
            <a:r>
              <a:rPr lang="en-US" sz="3600" spc="72" dirty="0" err="1">
                <a:solidFill>
                  <a:srgbClr val="737373"/>
                </a:solidFill>
                <a:latin typeface="+mn-lt"/>
              </a:rPr>
              <a:t>adipiscing</a:t>
            </a:r>
            <a:r>
              <a:rPr lang="en-US" sz="3600" spc="72" dirty="0">
                <a:solidFill>
                  <a:srgbClr val="737373"/>
                </a:solidFill>
                <a:latin typeface="+mn-lt"/>
              </a:rPr>
              <a:t> </a:t>
            </a:r>
            <a:r>
              <a:rPr lang="en-US" sz="3600" spc="72" dirty="0" err="1">
                <a:solidFill>
                  <a:srgbClr val="737373"/>
                </a:solidFill>
                <a:latin typeface="+mn-lt"/>
              </a:rPr>
              <a:t>elit</a:t>
            </a:r>
            <a:r>
              <a:rPr lang="en-US" sz="3600" spc="72" dirty="0">
                <a:solidFill>
                  <a:srgbClr val="737373"/>
                </a:solidFill>
                <a:latin typeface="+mn-lt"/>
              </a:rPr>
              <a:t>, sed do </a:t>
            </a:r>
            <a:r>
              <a:rPr lang="en-US" sz="3600" spc="72" dirty="0" err="1">
                <a:solidFill>
                  <a:srgbClr val="737373"/>
                </a:solidFill>
                <a:latin typeface="+mn-lt"/>
              </a:rPr>
              <a:t>eiusmod</a:t>
            </a:r>
            <a:r>
              <a:rPr lang="en-US" sz="3600" spc="72" dirty="0">
                <a:solidFill>
                  <a:srgbClr val="737373"/>
                </a:solidFill>
                <a:latin typeface="+mn-lt"/>
              </a:rPr>
              <a:t> </a:t>
            </a:r>
            <a:r>
              <a:rPr lang="en-US" sz="3600" spc="72" dirty="0" err="1">
                <a:solidFill>
                  <a:srgbClr val="737373"/>
                </a:solidFill>
                <a:latin typeface="+mn-lt"/>
              </a:rPr>
              <a:t>tempor</a:t>
            </a:r>
            <a:r>
              <a:rPr lang="en-US" sz="3600" spc="72" dirty="0">
                <a:solidFill>
                  <a:srgbClr val="737373"/>
                </a:solidFill>
                <a:latin typeface="+mn-lt"/>
              </a:rPr>
              <a:t> </a:t>
            </a:r>
            <a:r>
              <a:rPr lang="en-US" sz="3600" spc="72" dirty="0" err="1">
                <a:solidFill>
                  <a:srgbClr val="737373"/>
                </a:solidFill>
                <a:latin typeface="+mn-lt"/>
              </a:rPr>
              <a:t>incididunt</a:t>
            </a:r>
            <a:r>
              <a:rPr lang="en-US" sz="3600" spc="72" dirty="0">
                <a:solidFill>
                  <a:srgbClr val="737373"/>
                </a:solidFill>
                <a:latin typeface="+mn-lt"/>
              </a:rPr>
              <a:t> </a:t>
            </a:r>
            <a:r>
              <a:rPr lang="en-US" sz="3600" spc="72" dirty="0" err="1">
                <a:solidFill>
                  <a:srgbClr val="737373"/>
                </a:solidFill>
                <a:latin typeface="+mn-lt"/>
              </a:rPr>
              <a:t>ut</a:t>
            </a:r>
            <a:r>
              <a:rPr lang="en-US" sz="3600" spc="72" dirty="0">
                <a:solidFill>
                  <a:srgbClr val="737373"/>
                </a:solidFill>
                <a:latin typeface="+mn-lt"/>
              </a:rPr>
              <a:t> </a:t>
            </a:r>
            <a:r>
              <a:rPr lang="en-US" sz="3600" spc="72" dirty="0" err="1">
                <a:solidFill>
                  <a:srgbClr val="737373"/>
                </a:solidFill>
                <a:latin typeface="+mn-lt"/>
              </a:rPr>
              <a:t>labore</a:t>
            </a:r>
            <a:r>
              <a:rPr lang="en-US" sz="3600" spc="72" dirty="0">
                <a:solidFill>
                  <a:srgbClr val="737373"/>
                </a:solidFill>
                <a:latin typeface="+mn-lt"/>
              </a:rPr>
              <a:t> et dolore magna </a:t>
            </a:r>
            <a:r>
              <a:rPr lang="en-US" sz="3600" spc="72" dirty="0" err="1">
                <a:solidFill>
                  <a:srgbClr val="737373"/>
                </a:solidFill>
                <a:latin typeface="+mn-lt"/>
              </a:rPr>
              <a:t>aliqua</a:t>
            </a:r>
            <a:r>
              <a:rPr lang="en-US" sz="3600" spc="72" dirty="0">
                <a:solidFill>
                  <a:srgbClr val="737373"/>
                </a:solidFill>
                <a:latin typeface="+mn-lt"/>
              </a:rPr>
              <a:t>. </a:t>
            </a:r>
            <a:r>
              <a:rPr lang="en-US" sz="3600" spc="72" dirty="0" err="1">
                <a:solidFill>
                  <a:srgbClr val="737373"/>
                </a:solidFill>
                <a:latin typeface="+mn-lt"/>
              </a:rPr>
              <a:t>Sapien</a:t>
            </a:r>
            <a:r>
              <a:rPr lang="en-US" sz="3600" spc="72" dirty="0">
                <a:solidFill>
                  <a:srgbClr val="737373"/>
                </a:solidFill>
                <a:latin typeface="+mn-lt"/>
              </a:rPr>
              <a:t> </a:t>
            </a:r>
            <a:r>
              <a:rPr lang="en-US" sz="3600" spc="72" dirty="0" err="1">
                <a:solidFill>
                  <a:srgbClr val="737373"/>
                </a:solidFill>
                <a:latin typeface="+mn-lt"/>
              </a:rPr>
              <a:t>pellentesque</a:t>
            </a:r>
            <a:r>
              <a:rPr lang="en-US" sz="3600" spc="72" dirty="0">
                <a:solidFill>
                  <a:srgbClr val="737373"/>
                </a:solidFill>
                <a:latin typeface="+mn-lt"/>
              </a:rPr>
              <a:t> habitant </a:t>
            </a:r>
            <a:r>
              <a:rPr lang="en-US" sz="3600" spc="72" dirty="0" err="1">
                <a:solidFill>
                  <a:srgbClr val="737373"/>
                </a:solidFill>
                <a:latin typeface="+mn-lt"/>
              </a:rPr>
              <a:t>morbi</a:t>
            </a:r>
            <a:r>
              <a:rPr lang="en-US" sz="3600" spc="72" dirty="0">
                <a:solidFill>
                  <a:srgbClr val="737373"/>
                </a:solidFill>
                <a:latin typeface="+mn-lt"/>
              </a:rPr>
              <a:t> </a:t>
            </a:r>
            <a:r>
              <a:rPr lang="en-US" sz="3600" spc="72" dirty="0" err="1">
                <a:solidFill>
                  <a:srgbClr val="737373"/>
                </a:solidFill>
                <a:latin typeface="+mn-lt"/>
              </a:rPr>
              <a:t>tristique</a:t>
            </a:r>
            <a:r>
              <a:rPr lang="en-US" sz="3600" spc="72" dirty="0">
                <a:solidFill>
                  <a:srgbClr val="737373"/>
                </a:solidFill>
                <a:latin typeface="+mn-lt"/>
              </a:rPr>
              <a:t> </a:t>
            </a:r>
            <a:r>
              <a:rPr lang="en-US" sz="3600" spc="72" dirty="0" err="1">
                <a:solidFill>
                  <a:srgbClr val="737373"/>
                </a:solidFill>
                <a:latin typeface="+mn-lt"/>
              </a:rPr>
              <a:t>senectus</a:t>
            </a:r>
            <a:r>
              <a:rPr lang="en-US" sz="3600" spc="72" dirty="0">
                <a:solidFill>
                  <a:srgbClr val="737373"/>
                </a:solidFill>
                <a:latin typeface="+mn-lt"/>
              </a:rPr>
              <a:t> et </a:t>
            </a:r>
            <a:r>
              <a:rPr lang="en-US" sz="3600" spc="72" dirty="0" err="1">
                <a:solidFill>
                  <a:srgbClr val="737373"/>
                </a:solidFill>
                <a:latin typeface="+mn-lt"/>
              </a:rPr>
              <a:t>netus</a:t>
            </a:r>
            <a:r>
              <a:rPr lang="en-US" sz="3600" spc="72" dirty="0">
                <a:solidFill>
                  <a:srgbClr val="737373"/>
                </a:solidFill>
                <a:latin typeface="+mn-lt"/>
              </a:rPr>
              <a:t> et </a:t>
            </a:r>
            <a:r>
              <a:rPr lang="en-US" sz="3600" spc="72" dirty="0" err="1">
                <a:solidFill>
                  <a:srgbClr val="737373"/>
                </a:solidFill>
                <a:latin typeface="+mn-lt"/>
              </a:rPr>
              <a:t>malesuada</a:t>
            </a:r>
            <a:endParaRPr lang="en-US" dirty="0"/>
          </a:p>
        </p:txBody>
      </p:sp>
    </p:spTree>
    <p:extLst>
      <p:ext uri="{BB962C8B-B14F-4D97-AF65-F5344CB8AC3E}">
        <p14:creationId xmlns:p14="http://schemas.microsoft.com/office/powerpoint/2010/main" val="1424374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32E3C6F-2918-5E44-95DA-21F1C4DF2D1B}"/>
              </a:ext>
            </a:extLst>
          </p:cNvPr>
          <p:cNvGrpSpPr/>
          <p:nvPr userDrawn="1"/>
        </p:nvGrpSpPr>
        <p:grpSpPr>
          <a:xfrm>
            <a:off x="-9525" y="-263"/>
            <a:ext cx="6022568" cy="10298660"/>
            <a:chOff x="0" y="0"/>
            <a:chExt cx="2037264" cy="3483744"/>
          </a:xfrm>
        </p:grpSpPr>
        <p:sp>
          <p:nvSpPr>
            <p:cNvPr id="5" name="Freeform 4">
              <a:extLst>
                <a:ext uri="{FF2B5EF4-FFF2-40B4-BE49-F238E27FC236}">
                  <a16:creationId xmlns:a16="http://schemas.microsoft.com/office/drawing/2014/main" id="{486BDC1B-464E-2347-A211-9F38E36C15EB}"/>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rgbClr val="FFD963"/>
            </a:solidFill>
          </p:spPr>
        </p:sp>
      </p:grpSp>
      <p:grpSp>
        <p:nvGrpSpPr>
          <p:cNvPr id="7" name="Group 6">
            <a:extLst>
              <a:ext uri="{FF2B5EF4-FFF2-40B4-BE49-F238E27FC236}">
                <a16:creationId xmlns:a16="http://schemas.microsoft.com/office/drawing/2014/main" id="{38872CF8-29BE-CA49-B150-8236EF835C63}"/>
              </a:ext>
            </a:extLst>
          </p:cNvPr>
          <p:cNvGrpSpPr>
            <a:grpSpLocks noChangeAspect="1"/>
          </p:cNvGrpSpPr>
          <p:nvPr userDrawn="1"/>
        </p:nvGrpSpPr>
        <p:grpSpPr>
          <a:xfrm>
            <a:off x="-2673336" y="-300667"/>
            <a:ext cx="10187838" cy="11408341"/>
            <a:chOff x="0" y="0"/>
            <a:chExt cx="6350000" cy="7110730"/>
          </a:xfrm>
        </p:grpSpPr>
        <p:sp>
          <p:nvSpPr>
            <p:cNvPr id="8" name="Freeform 7">
              <a:extLst>
                <a:ext uri="{FF2B5EF4-FFF2-40B4-BE49-F238E27FC236}">
                  <a16:creationId xmlns:a16="http://schemas.microsoft.com/office/drawing/2014/main" id="{59BB785E-A3B1-5A40-AA1B-E75C90BDE0B1}"/>
                </a:ext>
              </a:extLst>
            </p:cNvPr>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FFFF"/>
            </a:solidFill>
          </p:spPr>
        </p:sp>
      </p:grpSp>
      <p:sp>
        <p:nvSpPr>
          <p:cNvPr id="13" name="Text Placeholder 12">
            <a:extLst>
              <a:ext uri="{FF2B5EF4-FFF2-40B4-BE49-F238E27FC236}">
                <a16:creationId xmlns:a16="http://schemas.microsoft.com/office/drawing/2014/main" id="{013CCD8F-C93D-E743-A88C-7542937736C4}"/>
              </a:ext>
            </a:extLst>
          </p:cNvPr>
          <p:cNvSpPr>
            <a:spLocks noGrp="1"/>
          </p:cNvSpPr>
          <p:nvPr>
            <p:ph type="body" sz="quarter" idx="17" hasCustomPrompt="1"/>
          </p:nvPr>
        </p:nvSpPr>
        <p:spPr>
          <a:xfrm>
            <a:off x="8301989" y="1418801"/>
            <a:ext cx="8538211" cy="2200699"/>
          </a:xfrm>
        </p:spPr>
        <p:txBody>
          <a:bodyPr lIns="0" rIns="0" anchor="t" anchorCtr="0">
            <a:normAutofit/>
          </a:bodyPr>
          <a:lstStyle>
            <a:lvl1pPr marL="0" indent="0" algn="l">
              <a:lnSpc>
                <a:spcPts val="6700"/>
              </a:lnSpc>
              <a:buNone/>
              <a:defRPr sz="8000" b="0" spc="300">
                <a:solidFill>
                  <a:schemeClr val="accent4"/>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a:t>
            </a:r>
          </a:p>
          <a:p>
            <a:pPr lvl="0"/>
            <a:r>
              <a:rPr lang="en-US" dirty="0"/>
              <a:t>Header</a:t>
            </a:r>
          </a:p>
        </p:txBody>
      </p:sp>
      <p:sp>
        <p:nvSpPr>
          <p:cNvPr id="18" name="Text Placeholder 17">
            <a:extLst>
              <a:ext uri="{FF2B5EF4-FFF2-40B4-BE49-F238E27FC236}">
                <a16:creationId xmlns:a16="http://schemas.microsoft.com/office/drawing/2014/main" id="{9F4957A2-7947-8A4E-A115-84EAB791E46F}"/>
              </a:ext>
            </a:extLst>
          </p:cNvPr>
          <p:cNvSpPr>
            <a:spLocks noGrp="1"/>
          </p:cNvSpPr>
          <p:nvPr>
            <p:ph type="body" sz="quarter" idx="19" hasCustomPrompt="1"/>
          </p:nvPr>
        </p:nvSpPr>
        <p:spPr>
          <a:xfrm>
            <a:off x="8302625" y="4152900"/>
            <a:ext cx="8537575" cy="5105400"/>
          </a:xfrm>
        </p:spPr>
        <p:txBody>
          <a:bodyPr>
            <a:normAutofit/>
          </a:bodyPr>
          <a:lstStyle>
            <a:lvl1pPr marL="0" indent="0">
              <a:buNone/>
              <a:defRPr sz="3600"/>
            </a:lvl1pPr>
            <a:lvl2pPr>
              <a:defRPr sz="3600"/>
            </a:lvl2pPr>
            <a:lvl3pPr>
              <a:defRPr sz="3600"/>
            </a:lvl3pPr>
            <a:lvl4pPr>
              <a:defRPr sz="3600"/>
            </a:lvl4pPr>
            <a:lvl5pPr>
              <a:defRPr sz="3600"/>
            </a:lvl5pPr>
          </a:lstStyle>
          <a:p>
            <a:pPr lvl="0"/>
            <a:r>
              <a:rPr lang="en-US" sz="3600" spc="72" dirty="0">
                <a:solidFill>
                  <a:srgbClr val="737373"/>
                </a:solidFill>
                <a:latin typeface="+mn-lt"/>
              </a:rPr>
              <a:t>Lorem ipsum dolor sit </a:t>
            </a:r>
            <a:r>
              <a:rPr lang="en-US" sz="3600" spc="72" dirty="0" err="1">
                <a:solidFill>
                  <a:srgbClr val="737373"/>
                </a:solidFill>
                <a:latin typeface="+mn-lt"/>
              </a:rPr>
              <a:t>amet</a:t>
            </a:r>
            <a:r>
              <a:rPr lang="en-US" sz="3600" spc="72" dirty="0">
                <a:solidFill>
                  <a:srgbClr val="737373"/>
                </a:solidFill>
                <a:latin typeface="+mn-lt"/>
              </a:rPr>
              <a:t>, </a:t>
            </a:r>
            <a:r>
              <a:rPr lang="en-US" sz="3600" spc="72" dirty="0" err="1">
                <a:solidFill>
                  <a:srgbClr val="737373"/>
                </a:solidFill>
                <a:latin typeface="+mn-lt"/>
              </a:rPr>
              <a:t>consectetur</a:t>
            </a:r>
            <a:r>
              <a:rPr lang="en-US" sz="3600" spc="72" dirty="0">
                <a:solidFill>
                  <a:srgbClr val="737373"/>
                </a:solidFill>
                <a:latin typeface="+mn-lt"/>
              </a:rPr>
              <a:t> </a:t>
            </a:r>
            <a:r>
              <a:rPr lang="en-US" sz="3600" spc="72" dirty="0" err="1">
                <a:solidFill>
                  <a:srgbClr val="737373"/>
                </a:solidFill>
                <a:latin typeface="+mn-lt"/>
              </a:rPr>
              <a:t>adipiscing</a:t>
            </a:r>
            <a:r>
              <a:rPr lang="en-US" sz="3600" spc="72" dirty="0">
                <a:solidFill>
                  <a:srgbClr val="737373"/>
                </a:solidFill>
                <a:latin typeface="+mn-lt"/>
              </a:rPr>
              <a:t> </a:t>
            </a:r>
            <a:r>
              <a:rPr lang="en-US" sz="3600" spc="72" dirty="0" err="1">
                <a:solidFill>
                  <a:srgbClr val="737373"/>
                </a:solidFill>
                <a:latin typeface="+mn-lt"/>
              </a:rPr>
              <a:t>elit</a:t>
            </a:r>
            <a:r>
              <a:rPr lang="en-US" sz="3600" spc="72" dirty="0">
                <a:solidFill>
                  <a:srgbClr val="737373"/>
                </a:solidFill>
                <a:latin typeface="+mn-lt"/>
              </a:rPr>
              <a:t>, sed do </a:t>
            </a:r>
            <a:r>
              <a:rPr lang="en-US" sz="3600" spc="72" dirty="0" err="1">
                <a:solidFill>
                  <a:srgbClr val="737373"/>
                </a:solidFill>
                <a:latin typeface="+mn-lt"/>
              </a:rPr>
              <a:t>eiusmod</a:t>
            </a:r>
            <a:r>
              <a:rPr lang="en-US" sz="3600" spc="72" dirty="0">
                <a:solidFill>
                  <a:srgbClr val="737373"/>
                </a:solidFill>
                <a:latin typeface="+mn-lt"/>
              </a:rPr>
              <a:t> </a:t>
            </a:r>
            <a:r>
              <a:rPr lang="en-US" sz="3600" spc="72" dirty="0" err="1">
                <a:solidFill>
                  <a:srgbClr val="737373"/>
                </a:solidFill>
                <a:latin typeface="+mn-lt"/>
              </a:rPr>
              <a:t>tempor</a:t>
            </a:r>
            <a:r>
              <a:rPr lang="en-US" sz="3600" spc="72" dirty="0">
                <a:solidFill>
                  <a:srgbClr val="737373"/>
                </a:solidFill>
                <a:latin typeface="+mn-lt"/>
              </a:rPr>
              <a:t> </a:t>
            </a:r>
            <a:r>
              <a:rPr lang="en-US" sz="3600" spc="72" dirty="0" err="1">
                <a:solidFill>
                  <a:srgbClr val="737373"/>
                </a:solidFill>
                <a:latin typeface="+mn-lt"/>
              </a:rPr>
              <a:t>incididunt</a:t>
            </a:r>
            <a:r>
              <a:rPr lang="en-US" sz="3600" spc="72" dirty="0">
                <a:solidFill>
                  <a:srgbClr val="737373"/>
                </a:solidFill>
                <a:latin typeface="+mn-lt"/>
              </a:rPr>
              <a:t> </a:t>
            </a:r>
            <a:r>
              <a:rPr lang="en-US" sz="3600" spc="72" dirty="0" err="1">
                <a:solidFill>
                  <a:srgbClr val="737373"/>
                </a:solidFill>
                <a:latin typeface="+mn-lt"/>
              </a:rPr>
              <a:t>ut</a:t>
            </a:r>
            <a:r>
              <a:rPr lang="en-US" sz="3600" spc="72" dirty="0">
                <a:solidFill>
                  <a:srgbClr val="737373"/>
                </a:solidFill>
                <a:latin typeface="+mn-lt"/>
              </a:rPr>
              <a:t> </a:t>
            </a:r>
            <a:r>
              <a:rPr lang="en-US" sz="3600" spc="72" dirty="0" err="1">
                <a:solidFill>
                  <a:srgbClr val="737373"/>
                </a:solidFill>
                <a:latin typeface="+mn-lt"/>
              </a:rPr>
              <a:t>labore</a:t>
            </a:r>
            <a:r>
              <a:rPr lang="en-US" sz="3600" spc="72" dirty="0">
                <a:solidFill>
                  <a:srgbClr val="737373"/>
                </a:solidFill>
                <a:latin typeface="+mn-lt"/>
              </a:rPr>
              <a:t> et dolore magna </a:t>
            </a:r>
            <a:r>
              <a:rPr lang="en-US" sz="3600" spc="72" dirty="0" err="1">
                <a:solidFill>
                  <a:srgbClr val="737373"/>
                </a:solidFill>
                <a:latin typeface="+mn-lt"/>
              </a:rPr>
              <a:t>aliqua</a:t>
            </a:r>
            <a:r>
              <a:rPr lang="en-US" sz="3600" spc="72" dirty="0">
                <a:solidFill>
                  <a:srgbClr val="737373"/>
                </a:solidFill>
                <a:latin typeface="+mn-lt"/>
              </a:rPr>
              <a:t>. </a:t>
            </a:r>
            <a:r>
              <a:rPr lang="en-US" sz="3600" spc="72" dirty="0" err="1">
                <a:solidFill>
                  <a:srgbClr val="737373"/>
                </a:solidFill>
                <a:latin typeface="+mn-lt"/>
              </a:rPr>
              <a:t>Sapien</a:t>
            </a:r>
            <a:r>
              <a:rPr lang="en-US" sz="3600" spc="72" dirty="0">
                <a:solidFill>
                  <a:srgbClr val="737373"/>
                </a:solidFill>
                <a:latin typeface="+mn-lt"/>
              </a:rPr>
              <a:t> </a:t>
            </a:r>
            <a:r>
              <a:rPr lang="en-US" sz="3600" spc="72" dirty="0" err="1">
                <a:solidFill>
                  <a:srgbClr val="737373"/>
                </a:solidFill>
                <a:latin typeface="+mn-lt"/>
              </a:rPr>
              <a:t>pellentesque</a:t>
            </a:r>
            <a:r>
              <a:rPr lang="en-US" sz="3600" spc="72" dirty="0">
                <a:solidFill>
                  <a:srgbClr val="737373"/>
                </a:solidFill>
                <a:latin typeface="+mn-lt"/>
              </a:rPr>
              <a:t> habitant </a:t>
            </a:r>
            <a:r>
              <a:rPr lang="en-US" sz="3600" spc="72" dirty="0" err="1">
                <a:solidFill>
                  <a:srgbClr val="737373"/>
                </a:solidFill>
                <a:latin typeface="+mn-lt"/>
              </a:rPr>
              <a:t>morbi</a:t>
            </a:r>
            <a:r>
              <a:rPr lang="en-US" sz="3600" spc="72" dirty="0">
                <a:solidFill>
                  <a:srgbClr val="737373"/>
                </a:solidFill>
                <a:latin typeface="+mn-lt"/>
              </a:rPr>
              <a:t> </a:t>
            </a:r>
            <a:r>
              <a:rPr lang="en-US" sz="3600" spc="72" dirty="0" err="1">
                <a:solidFill>
                  <a:srgbClr val="737373"/>
                </a:solidFill>
                <a:latin typeface="+mn-lt"/>
              </a:rPr>
              <a:t>tristique</a:t>
            </a:r>
            <a:r>
              <a:rPr lang="en-US" sz="3600" spc="72" dirty="0">
                <a:solidFill>
                  <a:srgbClr val="737373"/>
                </a:solidFill>
                <a:latin typeface="+mn-lt"/>
              </a:rPr>
              <a:t> </a:t>
            </a:r>
            <a:r>
              <a:rPr lang="en-US" sz="3600" spc="72" dirty="0" err="1">
                <a:solidFill>
                  <a:srgbClr val="737373"/>
                </a:solidFill>
                <a:latin typeface="+mn-lt"/>
              </a:rPr>
              <a:t>senectus</a:t>
            </a:r>
            <a:r>
              <a:rPr lang="en-US" sz="3600" spc="72" dirty="0">
                <a:solidFill>
                  <a:srgbClr val="737373"/>
                </a:solidFill>
                <a:latin typeface="+mn-lt"/>
              </a:rPr>
              <a:t> et </a:t>
            </a:r>
            <a:r>
              <a:rPr lang="en-US" sz="3600" spc="72" dirty="0" err="1">
                <a:solidFill>
                  <a:srgbClr val="737373"/>
                </a:solidFill>
                <a:latin typeface="+mn-lt"/>
              </a:rPr>
              <a:t>netus</a:t>
            </a:r>
            <a:r>
              <a:rPr lang="en-US" sz="3600" spc="72" dirty="0">
                <a:solidFill>
                  <a:srgbClr val="737373"/>
                </a:solidFill>
                <a:latin typeface="+mn-lt"/>
              </a:rPr>
              <a:t> et </a:t>
            </a:r>
            <a:r>
              <a:rPr lang="en-US" sz="3600" spc="72" dirty="0" err="1">
                <a:solidFill>
                  <a:srgbClr val="737373"/>
                </a:solidFill>
                <a:latin typeface="+mn-lt"/>
              </a:rPr>
              <a:t>malesuada</a:t>
            </a:r>
            <a:endParaRPr lang="en-US" dirty="0"/>
          </a:p>
        </p:txBody>
      </p:sp>
      <p:sp>
        <p:nvSpPr>
          <p:cNvPr id="20" name="Picture Placeholder 19">
            <a:extLst>
              <a:ext uri="{FF2B5EF4-FFF2-40B4-BE49-F238E27FC236}">
                <a16:creationId xmlns:a16="http://schemas.microsoft.com/office/drawing/2014/main" id="{7D879760-B119-274A-8ED4-0078B606628A}"/>
              </a:ext>
            </a:extLst>
          </p:cNvPr>
          <p:cNvSpPr>
            <a:spLocks noGrp="1"/>
          </p:cNvSpPr>
          <p:nvPr>
            <p:ph type="pic" sz="quarter" idx="21"/>
          </p:nvPr>
        </p:nvSpPr>
        <p:spPr>
          <a:xfrm>
            <a:off x="-9525" y="876300"/>
            <a:ext cx="7311636" cy="8093710"/>
          </a:xfrm>
          <a:custGeom>
            <a:avLst/>
            <a:gdLst>
              <a:gd name="connsiteX0" fmla="*/ 0 w 7310438"/>
              <a:gd name="connsiteY0" fmla="*/ 8185150 h 8185150"/>
              <a:gd name="connsiteX1" fmla="*/ 1827610 w 7310438"/>
              <a:gd name="connsiteY1" fmla="*/ 0 h 8185150"/>
              <a:gd name="connsiteX2" fmla="*/ 7310438 w 7310438"/>
              <a:gd name="connsiteY2" fmla="*/ 0 h 8185150"/>
              <a:gd name="connsiteX3" fmla="*/ 5482829 w 7310438"/>
              <a:gd name="connsiteY3" fmla="*/ 8185150 h 8185150"/>
              <a:gd name="connsiteX4" fmla="*/ 0 w 7310438"/>
              <a:gd name="connsiteY4" fmla="*/ 8185150 h 8185150"/>
              <a:gd name="connsiteX0" fmla="*/ 1190 w 7311628"/>
              <a:gd name="connsiteY0" fmla="*/ 8185150 h 8185150"/>
              <a:gd name="connsiteX1" fmla="*/ 0 w 7311628"/>
              <a:gd name="connsiteY1" fmla="*/ 2779776 h 8185150"/>
              <a:gd name="connsiteX2" fmla="*/ 7311628 w 7311628"/>
              <a:gd name="connsiteY2" fmla="*/ 0 h 8185150"/>
              <a:gd name="connsiteX3" fmla="*/ 5484019 w 7311628"/>
              <a:gd name="connsiteY3" fmla="*/ 8185150 h 8185150"/>
              <a:gd name="connsiteX4" fmla="*/ 1190 w 7311628"/>
              <a:gd name="connsiteY4" fmla="*/ 8185150 h 8185150"/>
              <a:gd name="connsiteX0" fmla="*/ 1190 w 7331107"/>
              <a:gd name="connsiteY0" fmla="*/ 8185150 h 8185150"/>
              <a:gd name="connsiteX1" fmla="*/ 0 w 7331107"/>
              <a:gd name="connsiteY1" fmla="*/ 2779776 h 8185150"/>
              <a:gd name="connsiteX2" fmla="*/ 7311628 w 7331107"/>
              <a:gd name="connsiteY2" fmla="*/ 0 h 8185150"/>
              <a:gd name="connsiteX3" fmla="*/ 7331107 w 7331107"/>
              <a:gd name="connsiteY3" fmla="*/ 5387086 h 8185150"/>
              <a:gd name="connsiteX4" fmla="*/ 1190 w 7331107"/>
              <a:gd name="connsiteY4" fmla="*/ 8185150 h 8185150"/>
              <a:gd name="connsiteX0" fmla="*/ 1190 w 7312819"/>
              <a:gd name="connsiteY0" fmla="*/ 8185150 h 8185150"/>
              <a:gd name="connsiteX1" fmla="*/ 0 w 7312819"/>
              <a:gd name="connsiteY1" fmla="*/ 2779776 h 8185150"/>
              <a:gd name="connsiteX2" fmla="*/ 7311628 w 7312819"/>
              <a:gd name="connsiteY2" fmla="*/ 0 h 8185150"/>
              <a:gd name="connsiteX3" fmla="*/ 7312819 w 7312819"/>
              <a:gd name="connsiteY3" fmla="*/ 5405374 h 8185150"/>
              <a:gd name="connsiteX4" fmla="*/ 1190 w 7312819"/>
              <a:gd name="connsiteY4" fmla="*/ 8185150 h 8185150"/>
              <a:gd name="connsiteX0" fmla="*/ 1190 w 7312819"/>
              <a:gd name="connsiteY0" fmla="*/ 8093710 h 8093710"/>
              <a:gd name="connsiteX1" fmla="*/ 0 w 7312819"/>
              <a:gd name="connsiteY1" fmla="*/ 2688336 h 8093710"/>
              <a:gd name="connsiteX2" fmla="*/ 7128748 w 7312819"/>
              <a:gd name="connsiteY2" fmla="*/ 0 h 8093710"/>
              <a:gd name="connsiteX3" fmla="*/ 7312819 w 7312819"/>
              <a:gd name="connsiteY3" fmla="*/ 5313934 h 8093710"/>
              <a:gd name="connsiteX4" fmla="*/ 1190 w 7312819"/>
              <a:gd name="connsiteY4" fmla="*/ 8093710 h 8093710"/>
              <a:gd name="connsiteX0" fmla="*/ 1190 w 7312819"/>
              <a:gd name="connsiteY0" fmla="*/ 8111998 h 8111998"/>
              <a:gd name="connsiteX1" fmla="*/ 0 w 7312819"/>
              <a:gd name="connsiteY1" fmla="*/ 2706624 h 8111998"/>
              <a:gd name="connsiteX2" fmla="*/ 7275052 w 7312819"/>
              <a:gd name="connsiteY2" fmla="*/ 0 h 8111998"/>
              <a:gd name="connsiteX3" fmla="*/ 7312819 w 7312819"/>
              <a:gd name="connsiteY3" fmla="*/ 5332222 h 8111998"/>
              <a:gd name="connsiteX4" fmla="*/ 1190 w 7312819"/>
              <a:gd name="connsiteY4" fmla="*/ 8111998 h 8111998"/>
              <a:gd name="connsiteX0" fmla="*/ 37766 w 7349395"/>
              <a:gd name="connsiteY0" fmla="*/ 8111998 h 8111998"/>
              <a:gd name="connsiteX1" fmla="*/ 0 w 7349395"/>
              <a:gd name="connsiteY1" fmla="*/ 2907792 h 8111998"/>
              <a:gd name="connsiteX2" fmla="*/ 7311628 w 7349395"/>
              <a:gd name="connsiteY2" fmla="*/ 0 h 8111998"/>
              <a:gd name="connsiteX3" fmla="*/ 7349395 w 7349395"/>
              <a:gd name="connsiteY3" fmla="*/ 5332222 h 8111998"/>
              <a:gd name="connsiteX4" fmla="*/ 37766 w 7349395"/>
              <a:gd name="connsiteY4" fmla="*/ 8111998 h 8111998"/>
              <a:gd name="connsiteX0" fmla="*/ 7 w 7311636"/>
              <a:gd name="connsiteY0" fmla="*/ 8111998 h 8111998"/>
              <a:gd name="connsiteX1" fmla="*/ 17105 w 7311636"/>
              <a:gd name="connsiteY1" fmla="*/ 2724912 h 8111998"/>
              <a:gd name="connsiteX2" fmla="*/ 7273869 w 7311636"/>
              <a:gd name="connsiteY2" fmla="*/ 0 h 8111998"/>
              <a:gd name="connsiteX3" fmla="*/ 7311636 w 7311636"/>
              <a:gd name="connsiteY3" fmla="*/ 5332222 h 8111998"/>
              <a:gd name="connsiteX4" fmla="*/ 7 w 7311636"/>
              <a:gd name="connsiteY4" fmla="*/ 8111998 h 8111998"/>
              <a:gd name="connsiteX0" fmla="*/ 7 w 7311636"/>
              <a:gd name="connsiteY0" fmla="*/ 8093710 h 8093710"/>
              <a:gd name="connsiteX1" fmla="*/ 17105 w 7311636"/>
              <a:gd name="connsiteY1" fmla="*/ 2706624 h 8093710"/>
              <a:gd name="connsiteX2" fmla="*/ 7292157 w 7311636"/>
              <a:gd name="connsiteY2" fmla="*/ 0 h 8093710"/>
              <a:gd name="connsiteX3" fmla="*/ 7311636 w 7311636"/>
              <a:gd name="connsiteY3" fmla="*/ 5313934 h 8093710"/>
              <a:gd name="connsiteX4" fmla="*/ 7 w 7311636"/>
              <a:gd name="connsiteY4" fmla="*/ 8093710 h 8093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1636" h="8093710">
                <a:moveTo>
                  <a:pt x="7" y="8093710"/>
                </a:moveTo>
                <a:cubicBezTo>
                  <a:pt x="-390" y="6291919"/>
                  <a:pt x="17502" y="4508415"/>
                  <a:pt x="17105" y="2706624"/>
                </a:cubicBezTo>
                <a:lnTo>
                  <a:pt x="7292157" y="0"/>
                </a:lnTo>
                <a:lnTo>
                  <a:pt x="7311636" y="5313934"/>
                </a:lnTo>
                <a:lnTo>
                  <a:pt x="7" y="8093710"/>
                </a:lnTo>
                <a:close/>
              </a:path>
            </a:pathLst>
          </a:custGeom>
          <a:solidFill>
            <a:schemeClr val="bg2"/>
          </a:solidFill>
        </p:spPr>
        <p:txBody>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a:lvl1pPr>
            <a:lvl2pPr algn="ctr">
              <a:defRPr sz="2000" i="0"/>
            </a:lvl2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Click icon to add picture</a:t>
            </a:r>
            <a:endParaRPr lang="en-US" dirty="0"/>
          </a:p>
        </p:txBody>
      </p:sp>
    </p:spTree>
    <p:extLst>
      <p:ext uri="{BB962C8B-B14F-4D97-AF65-F5344CB8AC3E}">
        <p14:creationId xmlns:p14="http://schemas.microsoft.com/office/powerpoint/2010/main" val="1182629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32E3C6F-2918-5E44-95DA-21F1C4DF2D1B}"/>
              </a:ext>
            </a:extLst>
          </p:cNvPr>
          <p:cNvGrpSpPr/>
          <p:nvPr userDrawn="1"/>
        </p:nvGrpSpPr>
        <p:grpSpPr>
          <a:xfrm>
            <a:off x="-9525" y="-263"/>
            <a:ext cx="6022568" cy="10298660"/>
            <a:chOff x="0" y="0"/>
            <a:chExt cx="2037264" cy="3483744"/>
          </a:xfrm>
        </p:grpSpPr>
        <p:sp>
          <p:nvSpPr>
            <p:cNvPr id="5" name="Freeform 4">
              <a:extLst>
                <a:ext uri="{FF2B5EF4-FFF2-40B4-BE49-F238E27FC236}">
                  <a16:creationId xmlns:a16="http://schemas.microsoft.com/office/drawing/2014/main" id="{486BDC1B-464E-2347-A211-9F38E36C15EB}"/>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chemeClr val="accent1"/>
            </a:solidFill>
          </p:spPr>
          <p:txBody>
            <a:bodyPr/>
            <a:lstStyle/>
            <a:p>
              <a:endParaRPr lang="en-US" dirty="0">
                <a:solidFill>
                  <a:schemeClr val="accent1"/>
                </a:solidFill>
              </a:endParaRPr>
            </a:p>
          </p:txBody>
        </p:sp>
      </p:grpSp>
      <p:grpSp>
        <p:nvGrpSpPr>
          <p:cNvPr id="7" name="Group 6">
            <a:extLst>
              <a:ext uri="{FF2B5EF4-FFF2-40B4-BE49-F238E27FC236}">
                <a16:creationId xmlns:a16="http://schemas.microsoft.com/office/drawing/2014/main" id="{38872CF8-29BE-CA49-B150-8236EF835C63}"/>
              </a:ext>
            </a:extLst>
          </p:cNvPr>
          <p:cNvGrpSpPr>
            <a:grpSpLocks noChangeAspect="1"/>
          </p:cNvGrpSpPr>
          <p:nvPr userDrawn="1"/>
        </p:nvGrpSpPr>
        <p:grpSpPr>
          <a:xfrm>
            <a:off x="-2673336" y="-300667"/>
            <a:ext cx="10187838" cy="11408341"/>
            <a:chOff x="0" y="0"/>
            <a:chExt cx="6350000" cy="7110730"/>
          </a:xfrm>
        </p:grpSpPr>
        <p:sp>
          <p:nvSpPr>
            <p:cNvPr id="8" name="Freeform 7">
              <a:extLst>
                <a:ext uri="{FF2B5EF4-FFF2-40B4-BE49-F238E27FC236}">
                  <a16:creationId xmlns:a16="http://schemas.microsoft.com/office/drawing/2014/main" id="{59BB785E-A3B1-5A40-AA1B-E75C90BDE0B1}"/>
                </a:ext>
              </a:extLst>
            </p:cNvPr>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FFFF"/>
            </a:solidFill>
          </p:spPr>
        </p:sp>
      </p:grpSp>
      <p:sp>
        <p:nvSpPr>
          <p:cNvPr id="13" name="Text Placeholder 12">
            <a:extLst>
              <a:ext uri="{FF2B5EF4-FFF2-40B4-BE49-F238E27FC236}">
                <a16:creationId xmlns:a16="http://schemas.microsoft.com/office/drawing/2014/main" id="{013CCD8F-C93D-E743-A88C-7542937736C4}"/>
              </a:ext>
            </a:extLst>
          </p:cNvPr>
          <p:cNvSpPr>
            <a:spLocks noGrp="1"/>
          </p:cNvSpPr>
          <p:nvPr>
            <p:ph type="body" sz="quarter" idx="17" hasCustomPrompt="1"/>
          </p:nvPr>
        </p:nvSpPr>
        <p:spPr>
          <a:xfrm>
            <a:off x="8301989" y="1418801"/>
            <a:ext cx="8538211" cy="2200699"/>
          </a:xfrm>
          <a:ln>
            <a:noFill/>
          </a:ln>
        </p:spPr>
        <p:txBody>
          <a:bodyPr lIns="0" rIns="0" anchor="t" anchorCtr="0">
            <a:normAutofit/>
          </a:bodyPr>
          <a:lstStyle>
            <a:lvl1pPr marL="0" indent="0" algn="l">
              <a:lnSpc>
                <a:spcPts val="6700"/>
              </a:lnSpc>
              <a:buNone/>
              <a:defRPr sz="8000" b="0" spc="300">
                <a:solidFill>
                  <a:schemeClr val="accent1"/>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a:t>
            </a:r>
          </a:p>
          <a:p>
            <a:pPr lvl="0"/>
            <a:r>
              <a:rPr lang="en-US" dirty="0"/>
              <a:t>Header</a:t>
            </a:r>
          </a:p>
        </p:txBody>
      </p:sp>
      <p:sp>
        <p:nvSpPr>
          <p:cNvPr id="18" name="Text Placeholder 17">
            <a:extLst>
              <a:ext uri="{FF2B5EF4-FFF2-40B4-BE49-F238E27FC236}">
                <a16:creationId xmlns:a16="http://schemas.microsoft.com/office/drawing/2014/main" id="{9F4957A2-7947-8A4E-A115-84EAB791E46F}"/>
              </a:ext>
            </a:extLst>
          </p:cNvPr>
          <p:cNvSpPr>
            <a:spLocks noGrp="1"/>
          </p:cNvSpPr>
          <p:nvPr>
            <p:ph type="body" sz="quarter" idx="19" hasCustomPrompt="1"/>
          </p:nvPr>
        </p:nvSpPr>
        <p:spPr>
          <a:xfrm>
            <a:off x="8302625" y="4152900"/>
            <a:ext cx="8537575" cy="5105400"/>
          </a:xfrm>
        </p:spPr>
        <p:txBody>
          <a:bodyPr>
            <a:normAutofit/>
          </a:bodyPr>
          <a:lstStyle>
            <a:lvl1pPr marL="0" indent="0">
              <a:buNone/>
              <a:defRPr sz="3600"/>
            </a:lvl1pPr>
            <a:lvl2pPr>
              <a:defRPr sz="3600"/>
            </a:lvl2pPr>
            <a:lvl3pPr>
              <a:defRPr sz="3600"/>
            </a:lvl3pPr>
            <a:lvl4pPr>
              <a:defRPr sz="3600"/>
            </a:lvl4pPr>
            <a:lvl5pPr>
              <a:defRPr sz="3600"/>
            </a:lvl5pPr>
          </a:lstStyle>
          <a:p>
            <a:pPr lvl="0"/>
            <a:r>
              <a:rPr lang="en-US" sz="3600" spc="72" dirty="0">
                <a:solidFill>
                  <a:srgbClr val="737373"/>
                </a:solidFill>
                <a:latin typeface="+mn-lt"/>
              </a:rPr>
              <a:t>Lorem ipsum dolor sit </a:t>
            </a:r>
            <a:r>
              <a:rPr lang="en-US" sz="3600" spc="72" dirty="0" err="1">
                <a:solidFill>
                  <a:srgbClr val="737373"/>
                </a:solidFill>
                <a:latin typeface="+mn-lt"/>
              </a:rPr>
              <a:t>amet</a:t>
            </a:r>
            <a:r>
              <a:rPr lang="en-US" sz="3600" spc="72" dirty="0">
                <a:solidFill>
                  <a:srgbClr val="737373"/>
                </a:solidFill>
                <a:latin typeface="+mn-lt"/>
              </a:rPr>
              <a:t>, </a:t>
            </a:r>
            <a:r>
              <a:rPr lang="en-US" sz="3600" spc="72" dirty="0" err="1">
                <a:solidFill>
                  <a:srgbClr val="737373"/>
                </a:solidFill>
                <a:latin typeface="+mn-lt"/>
              </a:rPr>
              <a:t>consectetur</a:t>
            </a:r>
            <a:r>
              <a:rPr lang="en-US" sz="3600" spc="72" dirty="0">
                <a:solidFill>
                  <a:srgbClr val="737373"/>
                </a:solidFill>
                <a:latin typeface="+mn-lt"/>
              </a:rPr>
              <a:t> </a:t>
            </a:r>
            <a:r>
              <a:rPr lang="en-US" sz="3600" spc="72" dirty="0" err="1">
                <a:solidFill>
                  <a:srgbClr val="737373"/>
                </a:solidFill>
                <a:latin typeface="+mn-lt"/>
              </a:rPr>
              <a:t>adipiscing</a:t>
            </a:r>
            <a:r>
              <a:rPr lang="en-US" sz="3600" spc="72" dirty="0">
                <a:solidFill>
                  <a:srgbClr val="737373"/>
                </a:solidFill>
                <a:latin typeface="+mn-lt"/>
              </a:rPr>
              <a:t> </a:t>
            </a:r>
            <a:r>
              <a:rPr lang="en-US" sz="3600" spc="72" dirty="0" err="1">
                <a:solidFill>
                  <a:srgbClr val="737373"/>
                </a:solidFill>
                <a:latin typeface="+mn-lt"/>
              </a:rPr>
              <a:t>elit</a:t>
            </a:r>
            <a:r>
              <a:rPr lang="en-US" sz="3600" spc="72" dirty="0">
                <a:solidFill>
                  <a:srgbClr val="737373"/>
                </a:solidFill>
                <a:latin typeface="+mn-lt"/>
              </a:rPr>
              <a:t>, sed do </a:t>
            </a:r>
            <a:r>
              <a:rPr lang="en-US" sz="3600" spc="72" dirty="0" err="1">
                <a:solidFill>
                  <a:srgbClr val="737373"/>
                </a:solidFill>
                <a:latin typeface="+mn-lt"/>
              </a:rPr>
              <a:t>eiusmod</a:t>
            </a:r>
            <a:r>
              <a:rPr lang="en-US" sz="3600" spc="72" dirty="0">
                <a:solidFill>
                  <a:srgbClr val="737373"/>
                </a:solidFill>
                <a:latin typeface="+mn-lt"/>
              </a:rPr>
              <a:t> </a:t>
            </a:r>
            <a:r>
              <a:rPr lang="en-US" sz="3600" spc="72" dirty="0" err="1">
                <a:solidFill>
                  <a:srgbClr val="737373"/>
                </a:solidFill>
                <a:latin typeface="+mn-lt"/>
              </a:rPr>
              <a:t>tempor</a:t>
            </a:r>
            <a:r>
              <a:rPr lang="en-US" sz="3600" spc="72" dirty="0">
                <a:solidFill>
                  <a:srgbClr val="737373"/>
                </a:solidFill>
                <a:latin typeface="+mn-lt"/>
              </a:rPr>
              <a:t> </a:t>
            </a:r>
            <a:r>
              <a:rPr lang="en-US" sz="3600" spc="72" dirty="0" err="1">
                <a:solidFill>
                  <a:srgbClr val="737373"/>
                </a:solidFill>
                <a:latin typeface="+mn-lt"/>
              </a:rPr>
              <a:t>incididunt</a:t>
            </a:r>
            <a:r>
              <a:rPr lang="en-US" sz="3600" spc="72" dirty="0">
                <a:solidFill>
                  <a:srgbClr val="737373"/>
                </a:solidFill>
                <a:latin typeface="+mn-lt"/>
              </a:rPr>
              <a:t> </a:t>
            </a:r>
            <a:r>
              <a:rPr lang="en-US" sz="3600" spc="72" dirty="0" err="1">
                <a:solidFill>
                  <a:srgbClr val="737373"/>
                </a:solidFill>
                <a:latin typeface="+mn-lt"/>
              </a:rPr>
              <a:t>ut</a:t>
            </a:r>
            <a:r>
              <a:rPr lang="en-US" sz="3600" spc="72" dirty="0">
                <a:solidFill>
                  <a:srgbClr val="737373"/>
                </a:solidFill>
                <a:latin typeface="+mn-lt"/>
              </a:rPr>
              <a:t> </a:t>
            </a:r>
            <a:r>
              <a:rPr lang="en-US" sz="3600" spc="72" dirty="0" err="1">
                <a:solidFill>
                  <a:srgbClr val="737373"/>
                </a:solidFill>
                <a:latin typeface="+mn-lt"/>
              </a:rPr>
              <a:t>labore</a:t>
            </a:r>
            <a:r>
              <a:rPr lang="en-US" sz="3600" spc="72" dirty="0">
                <a:solidFill>
                  <a:srgbClr val="737373"/>
                </a:solidFill>
                <a:latin typeface="+mn-lt"/>
              </a:rPr>
              <a:t> et dolore magna </a:t>
            </a:r>
            <a:r>
              <a:rPr lang="en-US" sz="3600" spc="72" dirty="0" err="1">
                <a:solidFill>
                  <a:srgbClr val="737373"/>
                </a:solidFill>
                <a:latin typeface="+mn-lt"/>
              </a:rPr>
              <a:t>aliqua</a:t>
            </a:r>
            <a:r>
              <a:rPr lang="en-US" sz="3600" spc="72" dirty="0">
                <a:solidFill>
                  <a:srgbClr val="737373"/>
                </a:solidFill>
                <a:latin typeface="+mn-lt"/>
              </a:rPr>
              <a:t>. </a:t>
            </a:r>
            <a:r>
              <a:rPr lang="en-US" sz="3600" spc="72" dirty="0" err="1">
                <a:solidFill>
                  <a:srgbClr val="737373"/>
                </a:solidFill>
                <a:latin typeface="+mn-lt"/>
              </a:rPr>
              <a:t>Sapien</a:t>
            </a:r>
            <a:r>
              <a:rPr lang="en-US" sz="3600" spc="72" dirty="0">
                <a:solidFill>
                  <a:srgbClr val="737373"/>
                </a:solidFill>
                <a:latin typeface="+mn-lt"/>
              </a:rPr>
              <a:t> </a:t>
            </a:r>
            <a:r>
              <a:rPr lang="en-US" sz="3600" spc="72" dirty="0" err="1">
                <a:solidFill>
                  <a:srgbClr val="737373"/>
                </a:solidFill>
                <a:latin typeface="+mn-lt"/>
              </a:rPr>
              <a:t>pellentesque</a:t>
            </a:r>
            <a:r>
              <a:rPr lang="en-US" sz="3600" spc="72" dirty="0">
                <a:solidFill>
                  <a:srgbClr val="737373"/>
                </a:solidFill>
                <a:latin typeface="+mn-lt"/>
              </a:rPr>
              <a:t> habitant </a:t>
            </a:r>
            <a:r>
              <a:rPr lang="en-US" sz="3600" spc="72" dirty="0" err="1">
                <a:solidFill>
                  <a:srgbClr val="737373"/>
                </a:solidFill>
                <a:latin typeface="+mn-lt"/>
              </a:rPr>
              <a:t>morbi</a:t>
            </a:r>
            <a:r>
              <a:rPr lang="en-US" sz="3600" spc="72" dirty="0">
                <a:solidFill>
                  <a:srgbClr val="737373"/>
                </a:solidFill>
                <a:latin typeface="+mn-lt"/>
              </a:rPr>
              <a:t> </a:t>
            </a:r>
            <a:r>
              <a:rPr lang="en-US" sz="3600" spc="72" dirty="0" err="1">
                <a:solidFill>
                  <a:srgbClr val="737373"/>
                </a:solidFill>
                <a:latin typeface="+mn-lt"/>
              </a:rPr>
              <a:t>tristique</a:t>
            </a:r>
            <a:r>
              <a:rPr lang="en-US" sz="3600" spc="72" dirty="0">
                <a:solidFill>
                  <a:srgbClr val="737373"/>
                </a:solidFill>
                <a:latin typeface="+mn-lt"/>
              </a:rPr>
              <a:t> </a:t>
            </a:r>
            <a:r>
              <a:rPr lang="en-US" sz="3600" spc="72" dirty="0" err="1">
                <a:solidFill>
                  <a:srgbClr val="737373"/>
                </a:solidFill>
                <a:latin typeface="+mn-lt"/>
              </a:rPr>
              <a:t>senectus</a:t>
            </a:r>
            <a:r>
              <a:rPr lang="en-US" sz="3600" spc="72" dirty="0">
                <a:solidFill>
                  <a:srgbClr val="737373"/>
                </a:solidFill>
                <a:latin typeface="+mn-lt"/>
              </a:rPr>
              <a:t> et </a:t>
            </a:r>
            <a:r>
              <a:rPr lang="en-US" sz="3600" spc="72" dirty="0" err="1">
                <a:solidFill>
                  <a:srgbClr val="737373"/>
                </a:solidFill>
                <a:latin typeface="+mn-lt"/>
              </a:rPr>
              <a:t>netus</a:t>
            </a:r>
            <a:r>
              <a:rPr lang="en-US" sz="3600" spc="72" dirty="0">
                <a:solidFill>
                  <a:srgbClr val="737373"/>
                </a:solidFill>
                <a:latin typeface="+mn-lt"/>
              </a:rPr>
              <a:t> et </a:t>
            </a:r>
            <a:r>
              <a:rPr lang="en-US" sz="3600" spc="72" dirty="0" err="1">
                <a:solidFill>
                  <a:srgbClr val="737373"/>
                </a:solidFill>
                <a:latin typeface="+mn-lt"/>
              </a:rPr>
              <a:t>malesuada</a:t>
            </a:r>
            <a:endParaRPr lang="en-US" dirty="0"/>
          </a:p>
        </p:txBody>
      </p:sp>
      <p:sp>
        <p:nvSpPr>
          <p:cNvPr id="20" name="Picture Placeholder 19">
            <a:extLst>
              <a:ext uri="{FF2B5EF4-FFF2-40B4-BE49-F238E27FC236}">
                <a16:creationId xmlns:a16="http://schemas.microsoft.com/office/drawing/2014/main" id="{7D879760-B119-274A-8ED4-0078B606628A}"/>
              </a:ext>
            </a:extLst>
          </p:cNvPr>
          <p:cNvSpPr>
            <a:spLocks noGrp="1"/>
          </p:cNvSpPr>
          <p:nvPr>
            <p:ph type="pic" sz="quarter" idx="21"/>
          </p:nvPr>
        </p:nvSpPr>
        <p:spPr>
          <a:xfrm>
            <a:off x="-9525" y="876300"/>
            <a:ext cx="7311636" cy="8093710"/>
          </a:xfrm>
          <a:custGeom>
            <a:avLst/>
            <a:gdLst>
              <a:gd name="connsiteX0" fmla="*/ 0 w 7310438"/>
              <a:gd name="connsiteY0" fmla="*/ 8185150 h 8185150"/>
              <a:gd name="connsiteX1" fmla="*/ 1827610 w 7310438"/>
              <a:gd name="connsiteY1" fmla="*/ 0 h 8185150"/>
              <a:gd name="connsiteX2" fmla="*/ 7310438 w 7310438"/>
              <a:gd name="connsiteY2" fmla="*/ 0 h 8185150"/>
              <a:gd name="connsiteX3" fmla="*/ 5482829 w 7310438"/>
              <a:gd name="connsiteY3" fmla="*/ 8185150 h 8185150"/>
              <a:gd name="connsiteX4" fmla="*/ 0 w 7310438"/>
              <a:gd name="connsiteY4" fmla="*/ 8185150 h 8185150"/>
              <a:gd name="connsiteX0" fmla="*/ 1190 w 7311628"/>
              <a:gd name="connsiteY0" fmla="*/ 8185150 h 8185150"/>
              <a:gd name="connsiteX1" fmla="*/ 0 w 7311628"/>
              <a:gd name="connsiteY1" fmla="*/ 2779776 h 8185150"/>
              <a:gd name="connsiteX2" fmla="*/ 7311628 w 7311628"/>
              <a:gd name="connsiteY2" fmla="*/ 0 h 8185150"/>
              <a:gd name="connsiteX3" fmla="*/ 5484019 w 7311628"/>
              <a:gd name="connsiteY3" fmla="*/ 8185150 h 8185150"/>
              <a:gd name="connsiteX4" fmla="*/ 1190 w 7311628"/>
              <a:gd name="connsiteY4" fmla="*/ 8185150 h 8185150"/>
              <a:gd name="connsiteX0" fmla="*/ 1190 w 7331107"/>
              <a:gd name="connsiteY0" fmla="*/ 8185150 h 8185150"/>
              <a:gd name="connsiteX1" fmla="*/ 0 w 7331107"/>
              <a:gd name="connsiteY1" fmla="*/ 2779776 h 8185150"/>
              <a:gd name="connsiteX2" fmla="*/ 7311628 w 7331107"/>
              <a:gd name="connsiteY2" fmla="*/ 0 h 8185150"/>
              <a:gd name="connsiteX3" fmla="*/ 7331107 w 7331107"/>
              <a:gd name="connsiteY3" fmla="*/ 5387086 h 8185150"/>
              <a:gd name="connsiteX4" fmla="*/ 1190 w 7331107"/>
              <a:gd name="connsiteY4" fmla="*/ 8185150 h 8185150"/>
              <a:gd name="connsiteX0" fmla="*/ 1190 w 7312819"/>
              <a:gd name="connsiteY0" fmla="*/ 8185150 h 8185150"/>
              <a:gd name="connsiteX1" fmla="*/ 0 w 7312819"/>
              <a:gd name="connsiteY1" fmla="*/ 2779776 h 8185150"/>
              <a:gd name="connsiteX2" fmla="*/ 7311628 w 7312819"/>
              <a:gd name="connsiteY2" fmla="*/ 0 h 8185150"/>
              <a:gd name="connsiteX3" fmla="*/ 7312819 w 7312819"/>
              <a:gd name="connsiteY3" fmla="*/ 5405374 h 8185150"/>
              <a:gd name="connsiteX4" fmla="*/ 1190 w 7312819"/>
              <a:gd name="connsiteY4" fmla="*/ 8185150 h 8185150"/>
              <a:gd name="connsiteX0" fmla="*/ 1190 w 7312819"/>
              <a:gd name="connsiteY0" fmla="*/ 8093710 h 8093710"/>
              <a:gd name="connsiteX1" fmla="*/ 0 w 7312819"/>
              <a:gd name="connsiteY1" fmla="*/ 2688336 h 8093710"/>
              <a:gd name="connsiteX2" fmla="*/ 7128748 w 7312819"/>
              <a:gd name="connsiteY2" fmla="*/ 0 h 8093710"/>
              <a:gd name="connsiteX3" fmla="*/ 7312819 w 7312819"/>
              <a:gd name="connsiteY3" fmla="*/ 5313934 h 8093710"/>
              <a:gd name="connsiteX4" fmla="*/ 1190 w 7312819"/>
              <a:gd name="connsiteY4" fmla="*/ 8093710 h 8093710"/>
              <a:gd name="connsiteX0" fmla="*/ 1190 w 7312819"/>
              <a:gd name="connsiteY0" fmla="*/ 8111998 h 8111998"/>
              <a:gd name="connsiteX1" fmla="*/ 0 w 7312819"/>
              <a:gd name="connsiteY1" fmla="*/ 2706624 h 8111998"/>
              <a:gd name="connsiteX2" fmla="*/ 7275052 w 7312819"/>
              <a:gd name="connsiteY2" fmla="*/ 0 h 8111998"/>
              <a:gd name="connsiteX3" fmla="*/ 7312819 w 7312819"/>
              <a:gd name="connsiteY3" fmla="*/ 5332222 h 8111998"/>
              <a:gd name="connsiteX4" fmla="*/ 1190 w 7312819"/>
              <a:gd name="connsiteY4" fmla="*/ 8111998 h 8111998"/>
              <a:gd name="connsiteX0" fmla="*/ 37766 w 7349395"/>
              <a:gd name="connsiteY0" fmla="*/ 8111998 h 8111998"/>
              <a:gd name="connsiteX1" fmla="*/ 0 w 7349395"/>
              <a:gd name="connsiteY1" fmla="*/ 2907792 h 8111998"/>
              <a:gd name="connsiteX2" fmla="*/ 7311628 w 7349395"/>
              <a:gd name="connsiteY2" fmla="*/ 0 h 8111998"/>
              <a:gd name="connsiteX3" fmla="*/ 7349395 w 7349395"/>
              <a:gd name="connsiteY3" fmla="*/ 5332222 h 8111998"/>
              <a:gd name="connsiteX4" fmla="*/ 37766 w 7349395"/>
              <a:gd name="connsiteY4" fmla="*/ 8111998 h 8111998"/>
              <a:gd name="connsiteX0" fmla="*/ 7 w 7311636"/>
              <a:gd name="connsiteY0" fmla="*/ 8111998 h 8111998"/>
              <a:gd name="connsiteX1" fmla="*/ 17105 w 7311636"/>
              <a:gd name="connsiteY1" fmla="*/ 2724912 h 8111998"/>
              <a:gd name="connsiteX2" fmla="*/ 7273869 w 7311636"/>
              <a:gd name="connsiteY2" fmla="*/ 0 h 8111998"/>
              <a:gd name="connsiteX3" fmla="*/ 7311636 w 7311636"/>
              <a:gd name="connsiteY3" fmla="*/ 5332222 h 8111998"/>
              <a:gd name="connsiteX4" fmla="*/ 7 w 7311636"/>
              <a:gd name="connsiteY4" fmla="*/ 8111998 h 8111998"/>
              <a:gd name="connsiteX0" fmla="*/ 7 w 7311636"/>
              <a:gd name="connsiteY0" fmla="*/ 8093710 h 8093710"/>
              <a:gd name="connsiteX1" fmla="*/ 17105 w 7311636"/>
              <a:gd name="connsiteY1" fmla="*/ 2706624 h 8093710"/>
              <a:gd name="connsiteX2" fmla="*/ 7292157 w 7311636"/>
              <a:gd name="connsiteY2" fmla="*/ 0 h 8093710"/>
              <a:gd name="connsiteX3" fmla="*/ 7311636 w 7311636"/>
              <a:gd name="connsiteY3" fmla="*/ 5313934 h 8093710"/>
              <a:gd name="connsiteX4" fmla="*/ 7 w 7311636"/>
              <a:gd name="connsiteY4" fmla="*/ 8093710 h 8093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1636" h="8093710">
                <a:moveTo>
                  <a:pt x="7" y="8093710"/>
                </a:moveTo>
                <a:cubicBezTo>
                  <a:pt x="-390" y="6291919"/>
                  <a:pt x="17502" y="4508415"/>
                  <a:pt x="17105" y="2706624"/>
                </a:cubicBezTo>
                <a:lnTo>
                  <a:pt x="7292157" y="0"/>
                </a:lnTo>
                <a:lnTo>
                  <a:pt x="7311636" y="5313934"/>
                </a:lnTo>
                <a:lnTo>
                  <a:pt x="7" y="8093710"/>
                </a:lnTo>
                <a:close/>
              </a:path>
            </a:pathLst>
          </a:custGeom>
          <a:solidFill>
            <a:schemeClr val="bg2"/>
          </a:solidFill>
        </p:spPr>
        <p:txBody>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a:lvl1pPr>
            <a:lvl2pPr algn="ctr">
              <a:defRPr sz="2000" i="0"/>
            </a:lvl2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Click icon to add picture</a:t>
            </a:r>
            <a:endParaRPr lang="en-US" dirty="0"/>
          </a:p>
        </p:txBody>
      </p:sp>
    </p:spTree>
    <p:extLst>
      <p:ext uri="{BB962C8B-B14F-4D97-AF65-F5344CB8AC3E}">
        <p14:creationId xmlns:p14="http://schemas.microsoft.com/office/powerpoint/2010/main" val="2823897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32E3C6F-2918-5E44-95DA-21F1C4DF2D1B}"/>
              </a:ext>
            </a:extLst>
          </p:cNvPr>
          <p:cNvGrpSpPr/>
          <p:nvPr userDrawn="1"/>
        </p:nvGrpSpPr>
        <p:grpSpPr>
          <a:xfrm>
            <a:off x="-9525" y="-263"/>
            <a:ext cx="6022568" cy="10298660"/>
            <a:chOff x="0" y="0"/>
            <a:chExt cx="2037264" cy="3483744"/>
          </a:xfrm>
        </p:grpSpPr>
        <p:sp>
          <p:nvSpPr>
            <p:cNvPr id="5" name="Freeform 4">
              <a:extLst>
                <a:ext uri="{FF2B5EF4-FFF2-40B4-BE49-F238E27FC236}">
                  <a16:creationId xmlns:a16="http://schemas.microsoft.com/office/drawing/2014/main" id="{486BDC1B-464E-2347-A211-9F38E36C15EB}"/>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chemeClr val="accent2"/>
            </a:solidFill>
          </p:spPr>
          <p:txBody>
            <a:bodyPr/>
            <a:lstStyle/>
            <a:p>
              <a:endParaRPr lang="en-US" dirty="0">
                <a:solidFill>
                  <a:schemeClr val="accent1"/>
                </a:solidFill>
              </a:endParaRPr>
            </a:p>
          </p:txBody>
        </p:sp>
      </p:grpSp>
      <p:grpSp>
        <p:nvGrpSpPr>
          <p:cNvPr id="7" name="Group 6">
            <a:extLst>
              <a:ext uri="{FF2B5EF4-FFF2-40B4-BE49-F238E27FC236}">
                <a16:creationId xmlns:a16="http://schemas.microsoft.com/office/drawing/2014/main" id="{38872CF8-29BE-CA49-B150-8236EF835C63}"/>
              </a:ext>
            </a:extLst>
          </p:cNvPr>
          <p:cNvGrpSpPr>
            <a:grpSpLocks noChangeAspect="1"/>
          </p:cNvGrpSpPr>
          <p:nvPr userDrawn="1"/>
        </p:nvGrpSpPr>
        <p:grpSpPr>
          <a:xfrm>
            <a:off x="-2673336" y="-300667"/>
            <a:ext cx="10187838" cy="11408341"/>
            <a:chOff x="0" y="0"/>
            <a:chExt cx="6350000" cy="7110730"/>
          </a:xfrm>
        </p:grpSpPr>
        <p:sp>
          <p:nvSpPr>
            <p:cNvPr id="8" name="Freeform 7">
              <a:extLst>
                <a:ext uri="{FF2B5EF4-FFF2-40B4-BE49-F238E27FC236}">
                  <a16:creationId xmlns:a16="http://schemas.microsoft.com/office/drawing/2014/main" id="{59BB785E-A3B1-5A40-AA1B-E75C90BDE0B1}"/>
                </a:ext>
              </a:extLst>
            </p:cNvPr>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FFFF"/>
            </a:solidFill>
          </p:spPr>
        </p:sp>
      </p:grpSp>
      <p:sp>
        <p:nvSpPr>
          <p:cNvPr id="13" name="Text Placeholder 12">
            <a:extLst>
              <a:ext uri="{FF2B5EF4-FFF2-40B4-BE49-F238E27FC236}">
                <a16:creationId xmlns:a16="http://schemas.microsoft.com/office/drawing/2014/main" id="{013CCD8F-C93D-E743-A88C-7542937736C4}"/>
              </a:ext>
            </a:extLst>
          </p:cNvPr>
          <p:cNvSpPr>
            <a:spLocks noGrp="1"/>
          </p:cNvSpPr>
          <p:nvPr>
            <p:ph type="body" sz="quarter" idx="17" hasCustomPrompt="1"/>
          </p:nvPr>
        </p:nvSpPr>
        <p:spPr>
          <a:xfrm>
            <a:off x="8301989" y="1418801"/>
            <a:ext cx="8538211" cy="2200699"/>
          </a:xfrm>
          <a:ln>
            <a:noFill/>
          </a:ln>
        </p:spPr>
        <p:txBody>
          <a:bodyPr lIns="0" rIns="0" anchor="t" anchorCtr="0">
            <a:normAutofit/>
          </a:bodyPr>
          <a:lstStyle>
            <a:lvl1pPr marL="0" indent="0" algn="l">
              <a:lnSpc>
                <a:spcPts val="6700"/>
              </a:lnSpc>
              <a:buNone/>
              <a:defRPr sz="8000" b="0" spc="300">
                <a:solidFill>
                  <a:schemeClr val="accent2"/>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a:t>
            </a:r>
          </a:p>
          <a:p>
            <a:pPr lvl="0"/>
            <a:r>
              <a:rPr lang="en-US" dirty="0"/>
              <a:t>Header</a:t>
            </a:r>
          </a:p>
        </p:txBody>
      </p:sp>
      <p:sp>
        <p:nvSpPr>
          <p:cNvPr id="18" name="Text Placeholder 17">
            <a:extLst>
              <a:ext uri="{FF2B5EF4-FFF2-40B4-BE49-F238E27FC236}">
                <a16:creationId xmlns:a16="http://schemas.microsoft.com/office/drawing/2014/main" id="{9F4957A2-7947-8A4E-A115-84EAB791E46F}"/>
              </a:ext>
            </a:extLst>
          </p:cNvPr>
          <p:cNvSpPr>
            <a:spLocks noGrp="1"/>
          </p:cNvSpPr>
          <p:nvPr>
            <p:ph type="body" sz="quarter" idx="19" hasCustomPrompt="1"/>
          </p:nvPr>
        </p:nvSpPr>
        <p:spPr>
          <a:xfrm>
            <a:off x="8302625" y="4152900"/>
            <a:ext cx="8537575" cy="5105400"/>
          </a:xfrm>
        </p:spPr>
        <p:txBody>
          <a:bodyPr>
            <a:normAutofit/>
          </a:bodyPr>
          <a:lstStyle>
            <a:lvl1pPr marL="0" indent="0">
              <a:buNone/>
              <a:defRPr sz="3600"/>
            </a:lvl1pPr>
            <a:lvl2pPr>
              <a:defRPr sz="3600"/>
            </a:lvl2pPr>
            <a:lvl3pPr>
              <a:defRPr sz="3600"/>
            </a:lvl3pPr>
            <a:lvl4pPr>
              <a:defRPr sz="3600"/>
            </a:lvl4pPr>
            <a:lvl5pPr>
              <a:defRPr sz="3600"/>
            </a:lvl5pPr>
          </a:lstStyle>
          <a:p>
            <a:pPr lvl="0"/>
            <a:r>
              <a:rPr lang="en-US" sz="3600" spc="72" dirty="0">
                <a:solidFill>
                  <a:srgbClr val="737373"/>
                </a:solidFill>
                <a:latin typeface="+mn-lt"/>
              </a:rPr>
              <a:t>Lorem ipsum dolor sit </a:t>
            </a:r>
            <a:r>
              <a:rPr lang="en-US" sz="3600" spc="72" dirty="0" err="1">
                <a:solidFill>
                  <a:srgbClr val="737373"/>
                </a:solidFill>
                <a:latin typeface="+mn-lt"/>
              </a:rPr>
              <a:t>amet</a:t>
            </a:r>
            <a:r>
              <a:rPr lang="en-US" sz="3600" spc="72" dirty="0">
                <a:solidFill>
                  <a:srgbClr val="737373"/>
                </a:solidFill>
                <a:latin typeface="+mn-lt"/>
              </a:rPr>
              <a:t>, </a:t>
            </a:r>
            <a:r>
              <a:rPr lang="en-US" sz="3600" spc="72" dirty="0" err="1">
                <a:solidFill>
                  <a:srgbClr val="737373"/>
                </a:solidFill>
                <a:latin typeface="+mn-lt"/>
              </a:rPr>
              <a:t>consectetur</a:t>
            </a:r>
            <a:r>
              <a:rPr lang="en-US" sz="3600" spc="72" dirty="0">
                <a:solidFill>
                  <a:srgbClr val="737373"/>
                </a:solidFill>
                <a:latin typeface="+mn-lt"/>
              </a:rPr>
              <a:t> </a:t>
            </a:r>
            <a:r>
              <a:rPr lang="en-US" sz="3600" spc="72" dirty="0" err="1">
                <a:solidFill>
                  <a:srgbClr val="737373"/>
                </a:solidFill>
                <a:latin typeface="+mn-lt"/>
              </a:rPr>
              <a:t>adipiscing</a:t>
            </a:r>
            <a:r>
              <a:rPr lang="en-US" sz="3600" spc="72" dirty="0">
                <a:solidFill>
                  <a:srgbClr val="737373"/>
                </a:solidFill>
                <a:latin typeface="+mn-lt"/>
              </a:rPr>
              <a:t> </a:t>
            </a:r>
            <a:r>
              <a:rPr lang="en-US" sz="3600" spc="72" dirty="0" err="1">
                <a:solidFill>
                  <a:srgbClr val="737373"/>
                </a:solidFill>
                <a:latin typeface="+mn-lt"/>
              </a:rPr>
              <a:t>elit</a:t>
            </a:r>
            <a:r>
              <a:rPr lang="en-US" sz="3600" spc="72" dirty="0">
                <a:solidFill>
                  <a:srgbClr val="737373"/>
                </a:solidFill>
                <a:latin typeface="+mn-lt"/>
              </a:rPr>
              <a:t>, sed do </a:t>
            </a:r>
            <a:r>
              <a:rPr lang="en-US" sz="3600" spc="72" dirty="0" err="1">
                <a:solidFill>
                  <a:srgbClr val="737373"/>
                </a:solidFill>
                <a:latin typeface="+mn-lt"/>
              </a:rPr>
              <a:t>eiusmod</a:t>
            </a:r>
            <a:r>
              <a:rPr lang="en-US" sz="3600" spc="72" dirty="0">
                <a:solidFill>
                  <a:srgbClr val="737373"/>
                </a:solidFill>
                <a:latin typeface="+mn-lt"/>
              </a:rPr>
              <a:t> </a:t>
            </a:r>
            <a:r>
              <a:rPr lang="en-US" sz="3600" spc="72" dirty="0" err="1">
                <a:solidFill>
                  <a:srgbClr val="737373"/>
                </a:solidFill>
                <a:latin typeface="+mn-lt"/>
              </a:rPr>
              <a:t>tempor</a:t>
            </a:r>
            <a:r>
              <a:rPr lang="en-US" sz="3600" spc="72" dirty="0">
                <a:solidFill>
                  <a:srgbClr val="737373"/>
                </a:solidFill>
                <a:latin typeface="+mn-lt"/>
              </a:rPr>
              <a:t> </a:t>
            </a:r>
            <a:r>
              <a:rPr lang="en-US" sz="3600" spc="72" dirty="0" err="1">
                <a:solidFill>
                  <a:srgbClr val="737373"/>
                </a:solidFill>
                <a:latin typeface="+mn-lt"/>
              </a:rPr>
              <a:t>incididunt</a:t>
            </a:r>
            <a:r>
              <a:rPr lang="en-US" sz="3600" spc="72" dirty="0">
                <a:solidFill>
                  <a:srgbClr val="737373"/>
                </a:solidFill>
                <a:latin typeface="+mn-lt"/>
              </a:rPr>
              <a:t> </a:t>
            </a:r>
            <a:r>
              <a:rPr lang="en-US" sz="3600" spc="72" dirty="0" err="1">
                <a:solidFill>
                  <a:srgbClr val="737373"/>
                </a:solidFill>
                <a:latin typeface="+mn-lt"/>
              </a:rPr>
              <a:t>ut</a:t>
            </a:r>
            <a:r>
              <a:rPr lang="en-US" sz="3600" spc="72" dirty="0">
                <a:solidFill>
                  <a:srgbClr val="737373"/>
                </a:solidFill>
                <a:latin typeface="+mn-lt"/>
              </a:rPr>
              <a:t> </a:t>
            </a:r>
            <a:r>
              <a:rPr lang="en-US" sz="3600" spc="72" dirty="0" err="1">
                <a:solidFill>
                  <a:srgbClr val="737373"/>
                </a:solidFill>
                <a:latin typeface="+mn-lt"/>
              </a:rPr>
              <a:t>labore</a:t>
            </a:r>
            <a:r>
              <a:rPr lang="en-US" sz="3600" spc="72" dirty="0">
                <a:solidFill>
                  <a:srgbClr val="737373"/>
                </a:solidFill>
                <a:latin typeface="+mn-lt"/>
              </a:rPr>
              <a:t> et dolore magna </a:t>
            </a:r>
            <a:r>
              <a:rPr lang="en-US" sz="3600" spc="72" dirty="0" err="1">
                <a:solidFill>
                  <a:srgbClr val="737373"/>
                </a:solidFill>
                <a:latin typeface="+mn-lt"/>
              </a:rPr>
              <a:t>aliqua</a:t>
            </a:r>
            <a:r>
              <a:rPr lang="en-US" sz="3600" spc="72" dirty="0">
                <a:solidFill>
                  <a:srgbClr val="737373"/>
                </a:solidFill>
                <a:latin typeface="+mn-lt"/>
              </a:rPr>
              <a:t>. </a:t>
            </a:r>
            <a:r>
              <a:rPr lang="en-US" sz="3600" spc="72" dirty="0" err="1">
                <a:solidFill>
                  <a:srgbClr val="737373"/>
                </a:solidFill>
                <a:latin typeface="+mn-lt"/>
              </a:rPr>
              <a:t>Sapien</a:t>
            </a:r>
            <a:r>
              <a:rPr lang="en-US" sz="3600" spc="72" dirty="0">
                <a:solidFill>
                  <a:srgbClr val="737373"/>
                </a:solidFill>
                <a:latin typeface="+mn-lt"/>
              </a:rPr>
              <a:t> </a:t>
            </a:r>
            <a:r>
              <a:rPr lang="en-US" sz="3600" spc="72" dirty="0" err="1">
                <a:solidFill>
                  <a:srgbClr val="737373"/>
                </a:solidFill>
                <a:latin typeface="+mn-lt"/>
              </a:rPr>
              <a:t>pellentesque</a:t>
            </a:r>
            <a:r>
              <a:rPr lang="en-US" sz="3600" spc="72" dirty="0">
                <a:solidFill>
                  <a:srgbClr val="737373"/>
                </a:solidFill>
                <a:latin typeface="+mn-lt"/>
              </a:rPr>
              <a:t> habitant </a:t>
            </a:r>
            <a:r>
              <a:rPr lang="en-US" sz="3600" spc="72" dirty="0" err="1">
                <a:solidFill>
                  <a:srgbClr val="737373"/>
                </a:solidFill>
                <a:latin typeface="+mn-lt"/>
              </a:rPr>
              <a:t>morbi</a:t>
            </a:r>
            <a:r>
              <a:rPr lang="en-US" sz="3600" spc="72" dirty="0">
                <a:solidFill>
                  <a:srgbClr val="737373"/>
                </a:solidFill>
                <a:latin typeface="+mn-lt"/>
              </a:rPr>
              <a:t> </a:t>
            </a:r>
            <a:r>
              <a:rPr lang="en-US" sz="3600" spc="72" dirty="0" err="1">
                <a:solidFill>
                  <a:srgbClr val="737373"/>
                </a:solidFill>
                <a:latin typeface="+mn-lt"/>
              </a:rPr>
              <a:t>tristique</a:t>
            </a:r>
            <a:r>
              <a:rPr lang="en-US" sz="3600" spc="72" dirty="0">
                <a:solidFill>
                  <a:srgbClr val="737373"/>
                </a:solidFill>
                <a:latin typeface="+mn-lt"/>
              </a:rPr>
              <a:t> </a:t>
            </a:r>
            <a:r>
              <a:rPr lang="en-US" sz="3600" spc="72" dirty="0" err="1">
                <a:solidFill>
                  <a:srgbClr val="737373"/>
                </a:solidFill>
                <a:latin typeface="+mn-lt"/>
              </a:rPr>
              <a:t>senectus</a:t>
            </a:r>
            <a:r>
              <a:rPr lang="en-US" sz="3600" spc="72" dirty="0">
                <a:solidFill>
                  <a:srgbClr val="737373"/>
                </a:solidFill>
                <a:latin typeface="+mn-lt"/>
              </a:rPr>
              <a:t> et </a:t>
            </a:r>
            <a:r>
              <a:rPr lang="en-US" sz="3600" spc="72" dirty="0" err="1">
                <a:solidFill>
                  <a:srgbClr val="737373"/>
                </a:solidFill>
                <a:latin typeface="+mn-lt"/>
              </a:rPr>
              <a:t>netus</a:t>
            </a:r>
            <a:r>
              <a:rPr lang="en-US" sz="3600" spc="72" dirty="0">
                <a:solidFill>
                  <a:srgbClr val="737373"/>
                </a:solidFill>
                <a:latin typeface="+mn-lt"/>
              </a:rPr>
              <a:t> et </a:t>
            </a:r>
            <a:r>
              <a:rPr lang="en-US" sz="3600" spc="72" dirty="0" err="1">
                <a:solidFill>
                  <a:srgbClr val="737373"/>
                </a:solidFill>
                <a:latin typeface="+mn-lt"/>
              </a:rPr>
              <a:t>malesuada</a:t>
            </a:r>
            <a:endParaRPr lang="en-US" dirty="0"/>
          </a:p>
        </p:txBody>
      </p:sp>
      <p:sp>
        <p:nvSpPr>
          <p:cNvPr id="20" name="Picture Placeholder 19">
            <a:extLst>
              <a:ext uri="{FF2B5EF4-FFF2-40B4-BE49-F238E27FC236}">
                <a16:creationId xmlns:a16="http://schemas.microsoft.com/office/drawing/2014/main" id="{7D879760-B119-274A-8ED4-0078B606628A}"/>
              </a:ext>
            </a:extLst>
          </p:cNvPr>
          <p:cNvSpPr>
            <a:spLocks noGrp="1"/>
          </p:cNvSpPr>
          <p:nvPr>
            <p:ph type="pic" sz="quarter" idx="21"/>
          </p:nvPr>
        </p:nvSpPr>
        <p:spPr>
          <a:xfrm>
            <a:off x="-9525" y="876300"/>
            <a:ext cx="7311636" cy="8093710"/>
          </a:xfrm>
          <a:custGeom>
            <a:avLst/>
            <a:gdLst>
              <a:gd name="connsiteX0" fmla="*/ 0 w 7310438"/>
              <a:gd name="connsiteY0" fmla="*/ 8185150 h 8185150"/>
              <a:gd name="connsiteX1" fmla="*/ 1827610 w 7310438"/>
              <a:gd name="connsiteY1" fmla="*/ 0 h 8185150"/>
              <a:gd name="connsiteX2" fmla="*/ 7310438 w 7310438"/>
              <a:gd name="connsiteY2" fmla="*/ 0 h 8185150"/>
              <a:gd name="connsiteX3" fmla="*/ 5482829 w 7310438"/>
              <a:gd name="connsiteY3" fmla="*/ 8185150 h 8185150"/>
              <a:gd name="connsiteX4" fmla="*/ 0 w 7310438"/>
              <a:gd name="connsiteY4" fmla="*/ 8185150 h 8185150"/>
              <a:gd name="connsiteX0" fmla="*/ 1190 w 7311628"/>
              <a:gd name="connsiteY0" fmla="*/ 8185150 h 8185150"/>
              <a:gd name="connsiteX1" fmla="*/ 0 w 7311628"/>
              <a:gd name="connsiteY1" fmla="*/ 2779776 h 8185150"/>
              <a:gd name="connsiteX2" fmla="*/ 7311628 w 7311628"/>
              <a:gd name="connsiteY2" fmla="*/ 0 h 8185150"/>
              <a:gd name="connsiteX3" fmla="*/ 5484019 w 7311628"/>
              <a:gd name="connsiteY3" fmla="*/ 8185150 h 8185150"/>
              <a:gd name="connsiteX4" fmla="*/ 1190 w 7311628"/>
              <a:gd name="connsiteY4" fmla="*/ 8185150 h 8185150"/>
              <a:gd name="connsiteX0" fmla="*/ 1190 w 7331107"/>
              <a:gd name="connsiteY0" fmla="*/ 8185150 h 8185150"/>
              <a:gd name="connsiteX1" fmla="*/ 0 w 7331107"/>
              <a:gd name="connsiteY1" fmla="*/ 2779776 h 8185150"/>
              <a:gd name="connsiteX2" fmla="*/ 7311628 w 7331107"/>
              <a:gd name="connsiteY2" fmla="*/ 0 h 8185150"/>
              <a:gd name="connsiteX3" fmla="*/ 7331107 w 7331107"/>
              <a:gd name="connsiteY3" fmla="*/ 5387086 h 8185150"/>
              <a:gd name="connsiteX4" fmla="*/ 1190 w 7331107"/>
              <a:gd name="connsiteY4" fmla="*/ 8185150 h 8185150"/>
              <a:gd name="connsiteX0" fmla="*/ 1190 w 7312819"/>
              <a:gd name="connsiteY0" fmla="*/ 8185150 h 8185150"/>
              <a:gd name="connsiteX1" fmla="*/ 0 w 7312819"/>
              <a:gd name="connsiteY1" fmla="*/ 2779776 h 8185150"/>
              <a:gd name="connsiteX2" fmla="*/ 7311628 w 7312819"/>
              <a:gd name="connsiteY2" fmla="*/ 0 h 8185150"/>
              <a:gd name="connsiteX3" fmla="*/ 7312819 w 7312819"/>
              <a:gd name="connsiteY3" fmla="*/ 5405374 h 8185150"/>
              <a:gd name="connsiteX4" fmla="*/ 1190 w 7312819"/>
              <a:gd name="connsiteY4" fmla="*/ 8185150 h 8185150"/>
              <a:gd name="connsiteX0" fmla="*/ 1190 w 7312819"/>
              <a:gd name="connsiteY0" fmla="*/ 8093710 h 8093710"/>
              <a:gd name="connsiteX1" fmla="*/ 0 w 7312819"/>
              <a:gd name="connsiteY1" fmla="*/ 2688336 h 8093710"/>
              <a:gd name="connsiteX2" fmla="*/ 7128748 w 7312819"/>
              <a:gd name="connsiteY2" fmla="*/ 0 h 8093710"/>
              <a:gd name="connsiteX3" fmla="*/ 7312819 w 7312819"/>
              <a:gd name="connsiteY3" fmla="*/ 5313934 h 8093710"/>
              <a:gd name="connsiteX4" fmla="*/ 1190 w 7312819"/>
              <a:gd name="connsiteY4" fmla="*/ 8093710 h 8093710"/>
              <a:gd name="connsiteX0" fmla="*/ 1190 w 7312819"/>
              <a:gd name="connsiteY0" fmla="*/ 8111998 h 8111998"/>
              <a:gd name="connsiteX1" fmla="*/ 0 w 7312819"/>
              <a:gd name="connsiteY1" fmla="*/ 2706624 h 8111998"/>
              <a:gd name="connsiteX2" fmla="*/ 7275052 w 7312819"/>
              <a:gd name="connsiteY2" fmla="*/ 0 h 8111998"/>
              <a:gd name="connsiteX3" fmla="*/ 7312819 w 7312819"/>
              <a:gd name="connsiteY3" fmla="*/ 5332222 h 8111998"/>
              <a:gd name="connsiteX4" fmla="*/ 1190 w 7312819"/>
              <a:gd name="connsiteY4" fmla="*/ 8111998 h 8111998"/>
              <a:gd name="connsiteX0" fmla="*/ 37766 w 7349395"/>
              <a:gd name="connsiteY0" fmla="*/ 8111998 h 8111998"/>
              <a:gd name="connsiteX1" fmla="*/ 0 w 7349395"/>
              <a:gd name="connsiteY1" fmla="*/ 2907792 h 8111998"/>
              <a:gd name="connsiteX2" fmla="*/ 7311628 w 7349395"/>
              <a:gd name="connsiteY2" fmla="*/ 0 h 8111998"/>
              <a:gd name="connsiteX3" fmla="*/ 7349395 w 7349395"/>
              <a:gd name="connsiteY3" fmla="*/ 5332222 h 8111998"/>
              <a:gd name="connsiteX4" fmla="*/ 37766 w 7349395"/>
              <a:gd name="connsiteY4" fmla="*/ 8111998 h 8111998"/>
              <a:gd name="connsiteX0" fmla="*/ 7 w 7311636"/>
              <a:gd name="connsiteY0" fmla="*/ 8111998 h 8111998"/>
              <a:gd name="connsiteX1" fmla="*/ 17105 w 7311636"/>
              <a:gd name="connsiteY1" fmla="*/ 2724912 h 8111998"/>
              <a:gd name="connsiteX2" fmla="*/ 7273869 w 7311636"/>
              <a:gd name="connsiteY2" fmla="*/ 0 h 8111998"/>
              <a:gd name="connsiteX3" fmla="*/ 7311636 w 7311636"/>
              <a:gd name="connsiteY3" fmla="*/ 5332222 h 8111998"/>
              <a:gd name="connsiteX4" fmla="*/ 7 w 7311636"/>
              <a:gd name="connsiteY4" fmla="*/ 8111998 h 8111998"/>
              <a:gd name="connsiteX0" fmla="*/ 7 w 7311636"/>
              <a:gd name="connsiteY0" fmla="*/ 8093710 h 8093710"/>
              <a:gd name="connsiteX1" fmla="*/ 17105 w 7311636"/>
              <a:gd name="connsiteY1" fmla="*/ 2706624 h 8093710"/>
              <a:gd name="connsiteX2" fmla="*/ 7292157 w 7311636"/>
              <a:gd name="connsiteY2" fmla="*/ 0 h 8093710"/>
              <a:gd name="connsiteX3" fmla="*/ 7311636 w 7311636"/>
              <a:gd name="connsiteY3" fmla="*/ 5313934 h 8093710"/>
              <a:gd name="connsiteX4" fmla="*/ 7 w 7311636"/>
              <a:gd name="connsiteY4" fmla="*/ 8093710 h 8093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1636" h="8093710">
                <a:moveTo>
                  <a:pt x="7" y="8093710"/>
                </a:moveTo>
                <a:cubicBezTo>
                  <a:pt x="-390" y="6291919"/>
                  <a:pt x="17502" y="4508415"/>
                  <a:pt x="17105" y="2706624"/>
                </a:cubicBezTo>
                <a:lnTo>
                  <a:pt x="7292157" y="0"/>
                </a:lnTo>
                <a:lnTo>
                  <a:pt x="7311636" y="5313934"/>
                </a:lnTo>
                <a:lnTo>
                  <a:pt x="7" y="8093710"/>
                </a:lnTo>
                <a:close/>
              </a:path>
            </a:pathLst>
          </a:custGeom>
          <a:solidFill>
            <a:schemeClr val="bg2"/>
          </a:solidFill>
        </p:spPr>
        <p:txBody>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a:lvl1pPr>
            <a:lvl2pPr algn="ctr">
              <a:defRPr sz="2000" i="0"/>
            </a:lvl2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Click icon to add picture</a:t>
            </a:r>
            <a:endParaRPr lang="en-US" dirty="0"/>
          </a:p>
        </p:txBody>
      </p:sp>
    </p:spTree>
    <p:extLst>
      <p:ext uri="{BB962C8B-B14F-4D97-AF65-F5344CB8AC3E}">
        <p14:creationId xmlns:p14="http://schemas.microsoft.com/office/powerpoint/2010/main" val="218274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6A825113-49A3-8C42-993E-C2C952A41B19}"/>
              </a:ext>
            </a:extLst>
          </p:cNvPr>
          <p:cNvGrpSpPr/>
          <p:nvPr userDrawn="1"/>
        </p:nvGrpSpPr>
        <p:grpSpPr>
          <a:xfrm rot="-10800000">
            <a:off x="11585025" y="3584025"/>
            <a:ext cx="6702975" cy="6702975"/>
            <a:chOff x="0" y="0"/>
            <a:chExt cx="471005" cy="471005"/>
          </a:xfrm>
        </p:grpSpPr>
        <p:sp>
          <p:nvSpPr>
            <p:cNvPr id="7" name="Freeform 3">
              <a:extLst>
                <a:ext uri="{FF2B5EF4-FFF2-40B4-BE49-F238E27FC236}">
                  <a16:creationId xmlns:a16="http://schemas.microsoft.com/office/drawing/2014/main" id="{E74B7478-30BC-2047-A0ED-94E9AC4EA1B5}"/>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rgbClr val="3794A6"/>
            </a:solidFill>
          </p:spPr>
        </p:sp>
      </p:grpSp>
      <p:sp>
        <p:nvSpPr>
          <p:cNvPr id="23" name="TextBox 22">
            <a:extLst>
              <a:ext uri="{FF2B5EF4-FFF2-40B4-BE49-F238E27FC236}">
                <a16:creationId xmlns:a16="http://schemas.microsoft.com/office/drawing/2014/main" id="{B4EDCE9F-8CB0-A84F-932E-69947374CE82}"/>
              </a:ext>
            </a:extLst>
          </p:cNvPr>
          <p:cNvSpPr txBox="1"/>
          <p:nvPr userDrawn="1"/>
        </p:nvSpPr>
        <p:spPr>
          <a:xfrm>
            <a:off x="12618720" y="3895344"/>
            <a:ext cx="184731" cy="369332"/>
          </a:xfrm>
          <a:prstGeom prst="rect">
            <a:avLst/>
          </a:prstGeom>
          <a:noFill/>
        </p:spPr>
        <p:txBody>
          <a:bodyPr wrap="none" rtlCol="0">
            <a:spAutoFit/>
          </a:bodyPr>
          <a:lstStyle/>
          <a:p>
            <a:endParaRPr lang="en-US" dirty="0"/>
          </a:p>
        </p:txBody>
      </p:sp>
      <p:grpSp>
        <p:nvGrpSpPr>
          <p:cNvPr id="27" name="Group 6">
            <a:extLst>
              <a:ext uri="{FF2B5EF4-FFF2-40B4-BE49-F238E27FC236}">
                <a16:creationId xmlns:a16="http://schemas.microsoft.com/office/drawing/2014/main" id="{C6EEF7FF-430F-184B-8F66-D346D9C9ED4B}"/>
              </a:ext>
            </a:extLst>
          </p:cNvPr>
          <p:cNvGrpSpPr>
            <a:grpSpLocks noChangeAspect="1"/>
          </p:cNvGrpSpPr>
          <p:nvPr userDrawn="1"/>
        </p:nvGrpSpPr>
        <p:grpSpPr>
          <a:xfrm>
            <a:off x="-5029200" y="0"/>
            <a:ext cx="10621890" cy="10287000"/>
            <a:chOff x="0" y="0"/>
            <a:chExt cx="6350027" cy="6350000"/>
          </a:xfrm>
        </p:grpSpPr>
        <p:sp>
          <p:nvSpPr>
            <p:cNvPr id="28" name="Freeform 7">
              <a:extLst>
                <a:ext uri="{FF2B5EF4-FFF2-40B4-BE49-F238E27FC236}">
                  <a16:creationId xmlns:a16="http://schemas.microsoft.com/office/drawing/2014/main" id="{9CA28264-279B-8F4A-9B0C-49139EBB320E}"/>
                </a:ext>
              </a:extLst>
            </p:cNvPr>
            <p:cNvSpPr/>
            <p:nvPr/>
          </p:nvSpPr>
          <p:spPr>
            <a:xfrm>
              <a:off x="0" y="0"/>
              <a:ext cx="6350027"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dirty="0"/>
            </a:p>
          </p:txBody>
        </p:sp>
      </p:grpSp>
      <p:sp>
        <p:nvSpPr>
          <p:cNvPr id="30" name="Text Placeholder 12">
            <a:extLst>
              <a:ext uri="{FF2B5EF4-FFF2-40B4-BE49-F238E27FC236}">
                <a16:creationId xmlns:a16="http://schemas.microsoft.com/office/drawing/2014/main" id="{A7458069-20E3-374F-BC00-DAE8BED335D7}"/>
              </a:ext>
            </a:extLst>
          </p:cNvPr>
          <p:cNvSpPr>
            <a:spLocks noGrp="1"/>
          </p:cNvSpPr>
          <p:nvPr>
            <p:ph type="body" sz="quarter" idx="14" hasCustomPrompt="1"/>
          </p:nvPr>
        </p:nvSpPr>
        <p:spPr>
          <a:xfrm>
            <a:off x="6505575" y="3706682"/>
            <a:ext cx="10001250" cy="4865817"/>
          </a:xfrm>
        </p:spPr>
        <p:txBody>
          <a:bodyPr lIns="0" rIns="0">
            <a:normAutofit/>
          </a:bodyPr>
          <a:lstStyle>
            <a:lvl1pPr marL="0" indent="0" algn="r">
              <a:lnSpc>
                <a:spcPts val="3600"/>
              </a:lnSpc>
              <a:buNone/>
              <a:defRPr sz="2400" b="0" spc="300">
                <a:solidFill>
                  <a:schemeClr val="tx1">
                    <a:lumMod val="65000"/>
                    <a:lumOff val="35000"/>
                  </a:schemeClr>
                </a:solidFill>
                <a:latin typeface="+mn-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algn="r">
              <a:lnSpc>
                <a:spcPts val="3600"/>
              </a:lnSpc>
            </a:pPr>
            <a:r>
              <a:rPr lang="en-US" sz="2400" spc="96" dirty="0">
                <a:solidFill>
                  <a:srgbClr val="565656"/>
                </a:solidFill>
                <a:latin typeface="+mn-lt"/>
              </a:rPr>
              <a:t>Lorem ipsum dolor sit </a:t>
            </a:r>
            <a:r>
              <a:rPr lang="en-US" sz="2400" spc="96" dirty="0" err="1">
                <a:solidFill>
                  <a:srgbClr val="565656"/>
                </a:solidFill>
                <a:latin typeface="+mn-lt"/>
              </a:rPr>
              <a:t>amet</a:t>
            </a:r>
            <a:r>
              <a:rPr lang="en-US" sz="2400" spc="96" dirty="0">
                <a:solidFill>
                  <a:srgbClr val="565656"/>
                </a:solidFill>
                <a:latin typeface="+mn-lt"/>
              </a:rPr>
              <a:t>, </a:t>
            </a:r>
            <a:r>
              <a:rPr lang="en-US" sz="2400" spc="96" dirty="0" err="1">
                <a:solidFill>
                  <a:srgbClr val="565656"/>
                </a:solidFill>
                <a:latin typeface="+mn-lt"/>
              </a:rPr>
              <a:t>consectetur</a:t>
            </a:r>
            <a:r>
              <a:rPr lang="en-US" sz="2400" spc="96" dirty="0">
                <a:solidFill>
                  <a:srgbClr val="565656"/>
                </a:solidFill>
                <a:latin typeface="+mn-lt"/>
              </a:rPr>
              <a:t> </a:t>
            </a:r>
            <a:r>
              <a:rPr lang="en-US" sz="2400" spc="96" dirty="0" err="1">
                <a:solidFill>
                  <a:srgbClr val="565656"/>
                </a:solidFill>
                <a:latin typeface="+mn-lt"/>
              </a:rPr>
              <a:t>adipiscing</a:t>
            </a:r>
            <a:r>
              <a:rPr lang="en-US" sz="2400" spc="96" dirty="0">
                <a:solidFill>
                  <a:srgbClr val="565656"/>
                </a:solidFill>
                <a:latin typeface="+mn-lt"/>
              </a:rPr>
              <a:t> </a:t>
            </a:r>
            <a:r>
              <a:rPr lang="en-US" sz="2400" spc="96" dirty="0" err="1">
                <a:solidFill>
                  <a:srgbClr val="565656"/>
                </a:solidFill>
                <a:latin typeface="+mn-lt"/>
              </a:rPr>
              <a:t>elit</a:t>
            </a:r>
            <a:r>
              <a:rPr lang="en-US" sz="2400" spc="96" dirty="0">
                <a:solidFill>
                  <a:srgbClr val="565656"/>
                </a:solidFill>
                <a:latin typeface="+mn-lt"/>
              </a:rPr>
              <a:t>, sed do </a:t>
            </a:r>
            <a:r>
              <a:rPr lang="en-US" sz="2400" spc="96" dirty="0" err="1">
                <a:solidFill>
                  <a:srgbClr val="565656"/>
                </a:solidFill>
                <a:latin typeface="+mn-lt"/>
              </a:rPr>
              <a:t>eiusmod</a:t>
            </a:r>
            <a:r>
              <a:rPr lang="en-US" sz="2400" spc="96" dirty="0">
                <a:solidFill>
                  <a:srgbClr val="565656"/>
                </a:solidFill>
                <a:latin typeface="+mn-lt"/>
              </a:rPr>
              <a:t> </a:t>
            </a:r>
            <a:r>
              <a:rPr lang="en-US" sz="2400" spc="96" dirty="0" err="1">
                <a:solidFill>
                  <a:srgbClr val="565656"/>
                </a:solidFill>
                <a:latin typeface="+mn-lt"/>
              </a:rPr>
              <a:t>tempor</a:t>
            </a:r>
            <a:r>
              <a:rPr lang="en-US" sz="2400" spc="96" dirty="0">
                <a:solidFill>
                  <a:srgbClr val="565656"/>
                </a:solidFill>
                <a:latin typeface="+mn-lt"/>
              </a:rPr>
              <a:t> </a:t>
            </a:r>
            <a:r>
              <a:rPr lang="en-US" sz="2400" spc="96" dirty="0" err="1">
                <a:solidFill>
                  <a:srgbClr val="565656"/>
                </a:solidFill>
                <a:latin typeface="+mn-lt"/>
              </a:rPr>
              <a:t>incididunt</a:t>
            </a:r>
            <a:r>
              <a:rPr lang="en-US" sz="2400" spc="96" dirty="0">
                <a:solidFill>
                  <a:srgbClr val="565656"/>
                </a:solidFill>
                <a:latin typeface="+mn-lt"/>
              </a:rPr>
              <a:t> </a:t>
            </a:r>
            <a:r>
              <a:rPr lang="en-US" sz="2400" spc="96" dirty="0" err="1">
                <a:solidFill>
                  <a:srgbClr val="565656"/>
                </a:solidFill>
                <a:latin typeface="+mn-lt"/>
              </a:rPr>
              <a:t>ut</a:t>
            </a:r>
            <a:r>
              <a:rPr lang="en-US" sz="2400" spc="96" dirty="0">
                <a:solidFill>
                  <a:srgbClr val="565656"/>
                </a:solidFill>
                <a:latin typeface="+mn-lt"/>
              </a:rPr>
              <a:t> </a:t>
            </a:r>
            <a:r>
              <a:rPr lang="en-US" sz="2400" spc="96" dirty="0" err="1">
                <a:solidFill>
                  <a:srgbClr val="565656"/>
                </a:solidFill>
                <a:latin typeface="+mn-lt"/>
              </a:rPr>
              <a:t>labore</a:t>
            </a:r>
            <a:r>
              <a:rPr lang="en-US" sz="2400" spc="96" dirty="0">
                <a:solidFill>
                  <a:srgbClr val="565656"/>
                </a:solidFill>
                <a:latin typeface="+mn-lt"/>
              </a:rPr>
              <a:t> et dolore magna </a:t>
            </a:r>
            <a:r>
              <a:rPr lang="en-US" sz="2400" spc="96" dirty="0" err="1">
                <a:solidFill>
                  <a:srgbClr val="565656"/>
                </a:solidFill>
                <a:latin typeface="+mn-lt"/>
              </a:rPr>
              <a:t>aliqua</a:t>
            </a:r>
            <a:r>
              <a:rPr lang="en-US" sz="2400" spc="96" dirty="0">
                <a:solidFill>
                  <a:srgbClr val="565656"/>
                </a:solidFill>
                <a:latin typeface="+mn-lt"/>
              </a:rPr>
              <a:t>. </a:t>
            </a:r>
            <a:r>
              <a:rPr lang="en-US" sz="2400" spc="96" dirty="0" err="1">
                <a:solidFill>
                  <a:srgbClr val="565656"/>
                </a:solidFill>
                <a:latin typeface="+mn-lt"/>
              </a:rPr>
              <a:t>Sapien</a:t>
            </a:r>
            <a:r>
              <a:rPr lang="en-US" sz="2400" spc="96" dirty="0">
                <a:solidFill>
                  <a:srgbClr val="565656"/>
                </a:solidFill>
                <a:latin typeface="+mn-lt"/>
              </a:rPr>
              <a:t> </a:t>
            </a:r>
            <a:r>
              <a:rPr lang="en-US" sz="2400" spc="96" dirty="0" err="1">
                <a:solidFill>
                  <a:srgbClr val="565656"/>
                </a:solidFill>
                <a:latin typeface="+mn-lt"/>
              </a:rPr>
              <a:t>pellentesque</a:t>
            </a:r>
            <a:r>
              <a:rPr lang="en-US" sz="2400" spc="96" dirty="0">
                <a:solidFill>
                  <a:srgbClr val="565656"/>
                </a:solidFill>
                <a:latin typeface="+mn-lt"/>
              </a:rPr>
              <a:t> habitant </a:t>
            </a:r>
            <a:r>
              <a:rPr lang="en-US" sz="2400" spc="96" dirty="0" err="1">
                <a:solidFill>
                  <a:srgbClr val="565656"/>
                </a:solidFill>
                <a:latin typeface="+mn-lt"/>
              </a:rPr>
              <a:t>morbi</a:t>
            </a:r>
            <a:r>
              <a:rPr lang="en-US" sz="2400" spc="96" dirty="0">
                <a:solidFill>
                  <a:srgbClr val="565656"/>
                </a:solidFill>
                <a:latin typeface="+mn-lt"/>
              </a:rPr>
              <a:t> </a:t>
            </a:r>
            <a:r>
              <a:rPr lang="en-US" sz="2400" spc="96" dirty="0" err="1">
                <a:solidFill>
                  <a:srgbClr val="565656"/>
                </a:solidFill>
                <a:latin typeface="+mn-lt"/>
              </a:rPr>
              <a:t>tristique</a:t>
            </a:r>
            <a:r>
              <a:rPr lang="en-US" sz="2400" spc="96" dirty="0">
                <a:solidFill>
                  <a:srgbClr val="565656"/>
                </a:solidFill>
                <a:latin typeface="+mn-lt"/>
              </a:rPr>
              <a:t> </a:t>
            </a:r>
            <a:r>
              <a:rPr lang="en-US" sz="2400" spc="96" dirty="0" err="1">
                <a:solidFill>
                  <a:srgbClr val="565656"/>
                </a:solidFill>
                <a:latin typeface="+mn-lt"/>
              </a:rPr>
              <a:t>senectus</a:t>
            </a:r>
            <a:r>
              <a:rPr lang="en-US" sz="2400" spc="96" dirty="0">
                <a:solidFill>
                  <a:srgbClr val="565656"/>
                </a:solidFill>
                <a:latin typeface="+mn-lt"/>
              </a:rPr>
              <a:t> et </a:t>
            </a:r>
            <a:r>
              <a:rPr lang="en-US" sz="2400" spc="96" dirty="0" err="1">
                <a:solidFill>
                  <a:srgbClr val="565656"/>
                </a:solidFill>
                <a:latin typeface="+mn-lt"/>
              </a:rPr>
              <a:t>netus</a:t>
            </a:r>
            <a:r>
              <a:rPr lang="en-US" sz="2400" spc="96" dirty="0">
                <a:solidFill>
                  <a:srgbClr val="565656"/>
                </a:solidFill>
                <a:latin typeface="+mn-lt"/>
              </a:rPr>
              <a:t> et </a:t>
            </a:r>
            <a:r>
              <a:rPr lang="en-US" sz="2400" spc="96" dirty="0" err="1">
                <a:solidFill>
                  <a:srgbClr val="565656"/>
                </a:solidFill>
                <a:latin typeface="+mn-lt"/>
              </a:rPr>
              <a:t>malesuada</a:t>
            </a:r>
            <a:r>
              <a:rPr lang="en-US" sz="2400" spc="96" dirty="0">
                <a:solidFill>
                  <a:srgbClr val="565656"/>
                </a:solidFill>
                <a:latin typeface="+mn-lt"/>
              </a:rPr>
              <a:t>. </a:t>
            </a:r>
            <a:r>
              <a:rPr lang="en-US" sz="2400" spc="96" dirty="0" err="1">
                <a:solidFill>
                  <a:srgbClr val="565656"/>
                </a:solidFill>
                <a:latin typeface="+mn-lt"/>
              </a:rPr>
              <a:t>Erat</a:t>
            </a:r>
            <a:r>
              <a:rPr lang="en-US" sz="2400" spc="96" dirty="0">
                <a:solidFill>
                  <a:srgbClr val="565656"/>
                </a:solidFill>
                <a:latin typeface="+mn-lt"/>
              </a:rPr>
              <a:t> </a:t>
            </a:r>
            <a:r>
              <a:rPr lang="en-US" sz="2400" spc="96" dirty="0" err="1">
                <a:solidFill>
                  <a:srgbClr val="565656"/>
                </a:solidFill>
                <a:latin typeface="+mn-lt"/>
              </a:rPr>
              <a:t>velit</a:t>
            </a:r>
            <a:r>
              <a:rPr lang="en-US" sz="2400" spc="96" dirty="0">
                <a:solidFill>
                  <a:srgbClr val="565656"/>
                </a:solidFill>
                <a:latin typeface="+mn-lt"/>
              </a:rPr>
              <a:t> </a:t>
            </a:r>
            <a:r>
              <a:rPr lang="en-US" sz="2400" spc="96" dirty="0" err="1">
                <a:solidFill>
                  <a:srgbClr val="565656"/>
                </a:solidFill>
                <a:latin typeface="+mn-lt"/>
              </a:rPr>
              <a:t>scelerisque</a:t>
            </a:r>
            <a:r>
              <a:rPr lang="en-US" sz="2400" spc="96" dirty="0">
                <a:solidFill>
                  <a:srgbClr val="565656"/>
                </a:solidFill>
                <a:latin typeface="+mn-lt"/>
              </a:rPr>
              <a:t> in dictum non </a:t>
            </a:r>
            <a:r>
              <a:rPr lang="en-US" sz="2400" spc="96" dirty="0" err="1">
                <a:solidFill>
                  <a:srgbClr val="565656"/>
                </a:solidFill>
                <a:latin typeface="+mn-lt"/>
              </a:rPr>
              <a:t>consectetur</a:t>
            </a:r>
            <a:r>
              <a:rPr lang="en-US" sz="2400" spc="96" dirty="0">
                <a:solidFill>
                  <a:srgbClr val="565656"/>
                </a:solidFill>
                <a:latin typeface="+mn-lt"/>
              </a:rPr>
              <a:t> a </a:t>
            </a:r>
            <a:r>
              <a:rPr lang="en-US" sz="2400" spc="96" dirty="0" err="1">
                <a:solidFill>
                  <a:srgbClr val="565656"/>
                </a:solidFill>
                <a:latin typeface="+mn-lt"/>
              </a:rPr>
              <a:t>erat</a:t>
            </a:r>
            <a:r>
              <a:rPr lang="en-US" sz="2400" spc="96" dirty="0">
                <a:solidFill>
                  <a:srgbClr val="565656"/>
                </a:solidFill>
                <a:latin typeface="+mn-lt"/>
              </a:rPr>
              <a:t>. </a:t>
            </a:r>
            <a:r>
              <a:rPr lang="en-US" sz="2400" spc="96" dirty="0" err="1">
                <a:solidFill>
                  <a:srgbClr val="565656"/>
                </a:solidFill>
                <a:latin typeface="+mn-lt"/>
              </a:rPr>
              <a:t>Porttitor</a:t>
            </a:r>
            <a:r>
              <a:rPr lang="en-US" sz="2400" spc="96" dirty="0">
                <a:solidFill>
                  <a:srgbClr val="565656"/>
                </a:solidFill>
                <a:latin typeface="+mn-lt"/>
              </a:rPr>
              <a:t> </a:t>
            </a:r>
            <a:r>
              <a:rPr lang="en-US" sz="2400" spc="96" dirty="0" err="1">
                <a:solidFill>
                  <a:srgbClr val="565656"/>
                </a:solidFill>
                <a:latin typeface="+mn-lt"/>
              </a:rPr>
              <a:t>eget</a:t>
            </a:r>
            <a:r>
              <a:rPr lang="en-US" sz="2400" spc="96" dirty="0">
                <a:solidFill>
                  <a:srgbClr val="565656"/>
                </a:solidFill>
                <a:latin typeface="+mn-lt"/>
              </a:rPr>
              <a:t> dolor </a:t>
            </a:r>
            <a:r>
              <a:rPr lang="en-US" sz="2400" spc="96" dirty="0" err="1">
                <a:solidFill>
                  <a:srgbClr val="565656"/>
                </a:solidFill>
                <a:latin typeface="+mn-lt"/>
              </a:rPr>
              <a:t>morbi</a:t>
            </a:r>
            <a:r>
              <a:rPr lang="en-US" sz="2400" spc="96" dirty="0">
                <a:solidFill>
                  <a:srgbClr val="565656"/>
                </a:solidFill>
                <a:latin typeface="+mn-lt"/>
              </a:rPr>
              <a:t> non </a:t>
            </a:r>
            <a:r>
              <a:rPr lang="en-US" sz="2400" spc="96" dirty="0" err="1">
                <a:solidFill>
                  <a:srgbClr val="565656"/>
                </a:solidFill>
                <a:latin typeface="+mn-lt"/>
              </a:rPr>
              <a:t>arcu</a:t>
            </a:r>
            <a:r>
              <a:rPr lang="en-US" sz="2400" spc="96" dirty="0">
                <a:solidFill>
                  <a:srgbClr val="565656"/>
                </a:solidFill>
                <a:latin typeface="+mn-lt"/>
              </a:rPr>
              <a:t>. </a:t>
            </a:r>
            <a:r>
              <a:rPr lang="en-US" sz="2400" spc="96" dirty="0" err="1">
                <a:solidFill>
                  <a:srgbClr val="565656"/>
                </a:solidFill>
                <a:latin typeface="+mn-lt"/>
              </a:rPr>
              <a:t>Commodo</a:t>
            </a:r>
            <a:r>
              <a:rPr lang="en-US" sz="2400" spc="96" dirty="0">
                <a:solidFill>
                  <a:srgbClr val="565656"/>
                </a:solidFill>
                <a:latin typeface="+mn-lt"/>
              </a:rPr>
              <a:t> sed </a:t>
            </a:r>
            <a:r>
              <a:rPr lang="en-US" sz="2400" spc="96" dirty="0" err="1">
                <a:solidFill>
                  <a:srgbClr val="565656"/>
                </a:solidFill>
                <a:latin typeface="+mn-lt"/>
              </a:rPr>
              <a:t>egestas</a:t>
            </a:r>
            <a:r>
              <a:rPr lang="en-US" sz="2400" spc="96" dirty="0">
                <a:solidFill>
                  <a:srgbClr val="565656"/>
                </a:solidFill>
                <a:latin typeface="+mn-lt"/>
              </a:rPr>
              <a:t> </a:t>
            </a:r>
            <a:r>
              <a:rPr lang="en-US" sz="2400" spc="96" dirty="0" err="1">
                <a:solidFill>
                  <a:srgbClr val="565656"/>
                </a:solidFill>
                <a:latin typeface="+mn-lt"/>
              </a:rPr>
              <a:t>egestas</a:t>
            </a:r>
            <a:r>
              <a:rPr lang="en-US" sz="2400" spc="96" dirty="0">
                <a:solidFill>
                  <a:srgbClr val="565656"/>
                </a:solidFill>
                <a:latin typeface="+mn-lt"/>
              </a:rPr>
              <a:t> </a:t>
            </a:r>
            <a:r>
              <a:rPr lang="en-US" sz="2400" spc="96" dirty="0" err="1">
                <a:solidFill>
                  <a:srgbClr val="565656"/>
                </a:solidFill>
                <a:latin typeface="+mn-lt"/>
              </a:rPr>
              <a:t>fringilla</a:t>
            </a:r>
            <a:r>
              <a:rPr lang="en-US" sz="2400" spc="96" dirty="0">
                <a:solidFill>
                  <a:srgbClr val="565656"/>
                </a:solidFill>
                <a:latin typeface="+mn-lt"/>
              </a:rPr>
              <a:t> </a:t>
            </a:r>
            <a:r>
              <a:rPr lang="en-US" sz="2400" spc="96" dirty="0" err="1">
                <a:solidFill>
                  <a:srgbClr val="565656"/>
                </a:solidFill>
                <a:latin typeface="+mn-lt"/>
              </a:rPr>
              <a:t>phasellus</a:t>
            </a:r>
            <a:r>
              <a:rPr lang="en-US" sz="2400" spc="96" dirty="0">
                <a:solidFill>
                  <a:srgbClr val="565656"/>
                </a:solidFill>
                <a:latin typeface="+mn-lt"/>
              </a:rPr>
              <a:t> </a:t>
            </a:r>
            <a:r>
              <a:rPr lang="en-US" sz="2400" spc="96" dirty="0" err="1">
                <a:solidFill>
                  <a:srgbClr val="565656"/>
                </a:solidFill>
                <a:latin typeface="+mn-lt"/>
              </a:rPr>
              <a:t>faucibus</a:t>
            </a:r>
            <a:r>
              <a:rPr lang="en-US" sz="2400" spc="96" dirty="0">
                <a:solidFill>
                  <a:srgbClr val="565656"/>
                </a:solidFill>
                <a:latin typeface="+mn-lt"/>
              </a:rPr>
              <a:t> </a:t>
            </a:r>
            <a:r>
              <a:rPr lang="en-US" sz="2400" spc="96" dirty="0" err="1">
                <a:solidFill>
                  <a:srgbClr val="565656"/>
                </a:solidFill>
                <a:latin typeface="+mn-lt"/>
              </a:rPr>
              <a:t>scelerisque</a:t>
            </a:r>
            <a:r>
              <a:rPr lang="en-US" sz="2400" spc="96" dirty="0">
                <a:solidFill>
                  <a:srgbClr val="565656"/>
                </a:solidFill>
                <a:latin typeface="+mn-lt"/>
              </a:rPr>
              <a:t> </a:t>
            </a:r>
            <a:r>
              <a:rPr lang="en-US" sz="2400" spc="96" dirty="0" err="1">
                <a:solidFill>
                  <a:srgbClr val="565656"/>
                </a:solidFill>
                <a:latin typeface="+mn-lt"/>
              </a:rPr>
              <a:t>eleifend</a:t>
            </a:r>
            <a:r>
              <a:rPr lang="en-US" sz="2400" spc="96" dirty="0">
                <a:solidFill>
                  <a:srgbClr val="565656"/>
                </a:solidFill>
                <a:latin typeface="+mn-lt"/>
              </a:rPr>
              <a:t> </a:t>
            </a:r>
            <a:r>
              <a:rPr lang="en-US" sz="2400" spc="96" dirty="0" err="1">
                <a:solidFill>
                  <a:srgbClr val="565656"/>
                </a:solidFill>
                <a:latin typeface="+mn-lt"/>
              </a:rPr>
              <a:t>donec</a:t>
            </a:r>
            <a:r>
              <a:rPr lang="en-US" sz="2400" spc="96" dirty="0">
                <a:solidFill>
                  <a:srgbClr val="565656"/>
                </a:solidFill>
                <a:latin typeface="+mn-lt"/>
              </a:rPr>
              <a:t>. Morbi </a:t>
            </a:r>
            <a:r>
              <a:rPr lang="en-US" sz="2400" spc="96" dirty="0" err="1">
                <a:solidFill>
                  <a:srgbClr val="565656"/>
                </a:solidFill>
                <a:latin typeface="+mn-lt"/>
              </a:rPr>
              <a:t>tristique</a:t>
            </a:r>
            <a:r>
              <a:rPr lang="en-US" sz="2400" spc="96" dirty="0">
                <a:solidFill>
                  <a:srgbClr val="565656"/>
                </a:solidFill>
                <a:latin typeface="+mn-lt"/>
              </a:rPr>
              <a:t> </a:t>
            </a:r>
            <a:r>
              <a:rPr lang="en-US" sz="2400" spc="96" dirty="0" err="1">
                <a:solidFill>
                  <a:srgbClr val="565656"/>
                </a:solidFill>
                <a:latin typeface="+mn-lt"/>
              </a:rPr>
              <a:t>senectus</a:t>
            </a:r>
            <a:r>
              <a:rPr lang="en-US" sz="2400" spc="96" dirty="0">
                <a:solidFill>
                  <a:srgbClr val="565656"/>
                </a:solidFill>
                <a:latin typeface="+mn-lt"/>
              </a:rPr>
              <a:t> et </a:t>
            </a:r>
            <a:r>
              <a:rPr lang="en-US" sz="2400" spc="96" dirty="0" err="1">
                <a:solidFill>
                  <a:srgbClr val="565656"/>
                </a:solidFill>
                <a:latin typeface="+mn-lt"/>
              </a:rPr>
              <a:t>netus</a:t>
            </a:r>
            <a:r>
              <a:rPr lang="en-US" sz="2400" spc="96" dirty="0">
                <a:solidFill>
                  <a:srgbClr val="565656"/>
                </a:solidFill>
                <a:latin typeface="+mn-lt"/>
              </a:rPr>
              <a:t> et. Vestibulum </a:t>
            </a:r>
            <a:r>
              <a:rPr lang="en-US" sz="2400" spc="96" dirty="0" err="1">
                <a:solidFill>
                  <a:srgbClr val="565656"/>
                </a:solidFill>
                <a:latin typeface="+mn-lt"/>
              </a:rPr>
              <a:t>mattis</a:t>
            </a:r>
            <a:r>
              <a:rPr lang="en-US" sz="2400" spc="96" dirty="0">
                <a:solidFill>
                  <a:srgbClr val="565656"/>
                </a:solidFill>
                <a:latin typeface="+mn-lt"/>
              </a:rPr>
              <a:t> </a:t>
            </a:r>
            <a:r>
              <a:rPr lang="en-US" sz="2400" spc="96" dirty="0" err="1">
                <a:solidFill>
                  <a:srgbClr val="565656"/>
                </a:solidFill>
                <a:latin typeface="+mn-lt"/>
              </a:rPr>
              <a:t>ullamcorper</a:t>
            </a:r>
            <a:r>
              <a:rPr lang="en-US" sz="2400" spc="96" dirty="0">
                <a:solidFill>
                  <a:srgbClr val="565656"/>
                </a:solidFill>
                <a:latin typeface="+mn-lt"/>
              </a:rPr>
              <a:t> </a:t>
            </a:r>
            <a:r>
              <a:rPr lang="en-US" sz="2400" spc="96" dirty="0" err="1">
                <a:solidFill>
                  <a:srgbClr val="565656"/>
                </a:solidFill>
                <a:latin typeface="+mn-lt"/>
              </a:rPr>
              <a:t>velit</a:t>
            </a:r>
            <a:r>
              <a:rPr lang="en-US" sz="2400" spc="96" dirty="0">
                <a:solidFill>
                  <a:srgbClr val="565656"/>
                </a:solidFill>
                <a:latin typeface="+mn-lt"/>
              </a:rPr>
              <a:t> sed. Diam </a:t>
            </a:r>
            <a:r>
              <a:rPr lang="en-US" sz="2400" spc="96" dirty="0" err="1">
                <a:solidFill>
                  <a:srgbClr val="565656"/>
                </a:solidFill>
                <a:latin typeface="+mn-lt"/>
              </a:rPr>
              <a:t>quis</a:t>
            </a:r>
            <a:r>
              <a:rPr lang="en-US" sz="2400" spc="96" dirty="0">
                <a:solidFill>
                  <a:srgbClr val="565656"/>
                </a:solidFill>
                <a:latin typeface="+mn-lt"/>
              </a:rPr>
              <a:t> </a:t>
            </a:r>
            <a:r>
              <a:rPr lang="en-US" sz="2400" spc="96" dirty="0" err="1">
                <a:solidFill>
                  <a:srgbClr val="565656"/>
                </a:solidFill>
                <a:latin typeface="+mn-lt"/>
              </a:rPr>
              <a:t>enim</a:t>
            </a:r>
            <a:r>
              <a:rPr lang="en-US" sz="2400" spc="96" dirty="0">
                <a:solidFill>
                  <a:srgbClr val="565656"/>
                </a:solidFill>
                <a:latin typeface="+mn-lt"/>
              </a:rPr>
              <a:t> </a:t>
            </a:r>
            <a:r>
              <a:rPr lang="en-US" sz="2400" spc="96" dirty="0" err="1">
                <a:solidFill>
                  <a:srgbClr val="565656"/>
                </a:solidFill>
                <a:latin typeface="+mn-lt"/>
              </a:rPr>
              <a:t>lobortis</a:t>
            </a:r>
            <a:r>
              <a:rPr lang="en-US" sz="2400" spc="96" dirty="0">
                <a:solidFill>
                  <a:srgbClr val="565656"/>
                </a:solidFill>
                <a:latin typeface="+mn-lt"/>
              </a:rPr>
              <a:t> </a:t>
            </a:r>
            <a:r>
              <a:rPr lang="en-US" sz="2400" spc="96" dirty="0" err="1">
                <a:solidFill>
                  <a:srgbClr val="565656"/>
                </a:solidFill>
                <a:latin typeface="+mn-lt"/>
              </a:rPr>
              <a:t>scelerisque</a:t>
            </a:r>
            <a:r>
              <a:rPr lang="en-US" sz="2400" spc="96" dirty="0">
                <a:solidFill>
                  <a:srgbClr val="565656"/>
                </a:solidFill>
                <a:latin typeface="+mn-lt"/>
              </a:rPr>
              <a:t> fermentum dui </a:t>
            </a:r>
            <a:r>
              <a:rPr lang="en-US" sz="2400" spc="96" dirty="0" err="1">
                <a:solidFill>
                  <a:srgbClr val="565656"/>
                </a:solidFill>
                <a:latin typeface="+mn-lt"/>
              </a:rPr>
              <a:t>faucibus</a:t>
            </a:r>
            <a:r>
              <a:rPr lang="en-US" sz="2400" spc="96" dirty="0">
                <a:solidFill>
                  <a:srgbClr val="565656"/>
                </a:solidFill>
                <a:latin typeface="+mn-lt"/>
              </a:rPr>
              <a:t>. </a:t>
            </a:r>
            <a:r>
              <a:rPr lang="en-US" sz="2400" spc="96" dirty="0" err="1">
                <a:solidFill>
                  <a:srgbClr val="565656"/>
                </a:solidFill>
                <a:latin typeface="+mn-lt"/>
              </a:rPr>
              <a:t>Facilisis</a:t>
            </a:r>
            <a:r>
              <a:rPr lang="en-US" sz="2400" spc="96" dirty="0">
                <a:solidFill>
                  <a:srgbClr val="565656"/>
                </a:solidFill>
                <a:latin typeface="+mn-lt"/>
              </a:rPr>
              <a:t> gravida </a:t>
            </a:r>
            <a:r>
              <a:rPr lang="en-US" sz="2400" spc="96" dirty="0" err="1">
                <a:solidFill>
                  <a:srgbClr val="565656"/>
                </a:solidFill>
                <a:latin typeface="+mn-lt"/>
              </a:rPr>
              <a:t>neque</a:t>
            </a:r>
            <a:r>
              <a:rPr lang="en-US" sz="2400" spc="96" dirty="0">
                <a:solidFill>
                  <a:srgbClr val="565656"/>
                </a:solidFill>
                <a:latin typeface="+mn-lt"/>
              </a:rPr>
              <a:t> convallis a </a:t>
            </a:r>
            <a:r>
              <a:rPr lang="en-US" sz="2400" spc="96" dirty="0" err="1">
                <a:solidFill>
                  <a:srgbClr val="565656"/>
                </a:solidFill>
                <a:latin typeface="+mn-lt"/>
              </a:rPr>
              <a:t>cras</a:t>
            </a:r>
            <a:r>
              <a:rPr lang="en-US" sz="2400" spc="96" dirty="0">
                <a:solidFill>
                  <a:srgbClr val="565656"/>
                </a:solidFill>
                <a:latin typeface="+mn-lt"/>
              </a:rPr>
              <a:t>. </a:t>
            </a:r>
          </a:p>
        </p:txBody>
      </p:sp>
      <p:sp>
        <p:nvSpPr>
          <p:cNvPr id="31" name="Text Placeholder 12">
            <a:extLst>
              <a:ext uri="{FF2B5EF4-FFF2-40B4-BE49-F238E27FC236}">
                <a16:creationId xmlns:a16="http://schemas.microsoft.com/office/drawing/2014/main" id="{C1464734-DA4C-7E44-9274-7933AA57F393}"/>
              </a:ext>
            </a:extLst>
          </p:cNvPr>
          <p:cNvSpPr>
            <a:spLocks noGrp="1"/>
          </p:cNvSpPr>
          <p:nvPr>
            <p:ph type="body" sz="quarter" idx="17" hasCustomPrompt="1"/>
          </p:nvPr>
        </p:nvSpPr>
        <p:spPr>
          <a:xfrm>
            <a:off x="6505573" y="1365245"/>
            <a:ext cx="10001251" cy="1723549"/>
          </a:xfrm>
        </p:spPr>
        <p:txBody>
          <a:bodyPr lIns="0" rIns="0">
            <a:normAutofit/>
          </a:bodyPr>
          <a:lstStyle>
            <a:lvl1pPr marL="0" indent="0" algn="r">
              <a:lnSpc>
                <a:spcPts val="5680"/>
              </a:lnSpc>
              <a:buNone/>
              <a:defRPr sz="5500" b="0" spc="300">
                <a:solidFill>
                  <a:schemeClr val="accent1"/>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Header</a:t>
            </a:r>
          </a:p>
          <a:p>
            <a:pPr lvl="0"/>
            <a:r>
              <a:rPr lang="en-US" dirty="0"/>
              <a:t>Header Continued</a:t>
            </a:r>
          </a:p>
        </p:txBody>
      </p:sp>
    </p:spTree>
    <p:extLst>
      <p:ext uri="{BB962C8B-B14F-4D97-AF65-F5344CB8AC3E}">
        <p14:creationId xmlns:p14="http://schemas.microsoft.com/office/powerpoint/2010/main" val="4161482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32E3C6F-2918-5E44-95DA-21F1C4DF2D1B}"/>
              </a:ext>
            </a:extLst>
          </p:cNvPr>
          <p:cNvGrpSpPr/>
          <p:nvPr userDrawn="1"/>
        </p:nvGrpSpPr>
        <p:grpSpPr>
          <a:xfrm>
            <a:off x="-9525" y="-263"/>
            <a:ext cx="6022568" cy="10298660"/>
            <a:chOff x="0" y="0"/>
            <a:chExt cx="2037264" cy="3483744"/>
          </a:xfrm>
        </p:grpSpPr>
        <p:sp>
          <p:nvSpPr>
            <p:cNvPr id="5" name="Freeform 4">
              <a:extLst>
                <a:ext uri="{FF2B5EF4-FFF2-40B4-BE49-F238E27FC236}">
                  <a16:creationId xmlns:a16="http://schemas.microsoft.com/office/drawing/2014/main" id="{486BDC1B-464E-2347-A211-9F38E36C15EB}"/>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chemeClr val="accent5"/>
            </a:solidFill>
          </p:spPr>
          <p:txBody>
            <a:bodyPr/>
            <a:lstStyle/>
            <a:p>
              <a:endParaRPr lang="en-US" dirty="0">
                <a:solidFill>
                  <a:schemeClr val="accent1"/>
                </a:solidFill>
              </a:endParaRPr>
            </a:p>
          </p:txBody>
        </p:sp>
      </p:grpSp>
      <p:grpSp>
        <p:nvGrpSpPr>
          <p:cNvPr id="7" name="Group 6">
            <a:extLst>
              <a:ext uri="{FF2B5EF4-FFF2-40B4-BE49-F238E27FC236}">
                <a16:creationId xmlns:a16="http://schemas.microsoft.com/office/drawing/2014/main" id="{38872CF8-29BE-CA49-B150-8236EF835C63}"/>
              </a:ext>
            </a:extLst>
          </p:cNvPr>
          <p:cNvGrpSpPr>
            <a:grpSpLocks noChangeAspect="1"/>
          </p:cNvGrpSpPr>
          <p:nvPr userDrawn="1"/>
        </p:nvGrpSpPr>
        <p:grpSpPr>
          <a:xfrm>
            <a:off x="-2673336" y="-300667"/>
            <a:ext cx="10187838" cy="11408341"/>
            <a:chOff x="0" y="0"/>
            <a:chExt cx="6350000" cy="7110730"/>
          </a:xfrm>
        </p:grpSpPr>
        <p:sp>
          <p:nvSpPr>
            <p:cNvPr id="8" name="Freeform 7">
              <a:extLst>
                <a:ext uri="{FF2B5EF4-FFF2-40B4-BE49-F238E27FC236}">
                  <a16:creationId xmlns:a16="http://schemas.microsoft.com/office/drawing/2014/main" id="{59BB785E-A3B1-5A40-AA1B-E75C90BDE0B1}"/>
                </a:ext>
              </a:extLst>
            </p:cNvPr>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FFFF"/>
            </a:solidFill>
          </p:spPr>
        </p:sp>
      </p:grpSp>
      <p:sp>
        <p:nvSpPr>
          <p:cNvPr id="13" name="Text Placeholder 12">
            <a:extLst>
              <a:ext uri="{FF2B5EF4-FFF2-40B4-BE49-F238E27FC236}">
                <a16:creationId xmlns:a16="http://schemas.microsoft.com/office/drawing/2014/main" id="{013CCD8F-C93D-E743-A88C-7542937736C4}"/>
              </a:ext>
            </a:extLst>
          </p:cNvPr>
          <p:cNvSpPr>
            <a:spLocks noGrp="1"/>
          </p:cNvSpPr>
          <p:nvPr>
            <p:ph type="body" sz="quarter" idx="17" hasCustomPrompt="1"/>
          </p:nvPr>
        </p:nvSpPr>
        <p:spPr>
          <a:xfrm>
            <a:off x="8301989" y="1418801"/>
            <a:ext cx="8538211" cy="2200699"/>
          </a:xfrm>
          <a:ln>
            <a:noFill/>
          </a:ln>
        </p:spPr>
        <p:txBody>
          <a:bodyPr lIns="0" rIns="0" anchor="t" anchorCtr="0">
            <a:normAutofit/>
          </a:bodyPr>
          <a:lstStyle>
            <a:lvl1pPr marL="0" indent="0" algn="l">
              <a:lnSpc>
                <a:spcPts val="6700"/>
              </a:lnSpc>
              <a:buNone/>
              <a:defRPr sz="8000" b="0" spc="300">
                <a:solidFill>
                  <a:schemeClr val="accent5"/>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a:t>
            </a:r>
          </a:p>
          <a:p>
            <a:pPr lvl="0"/>
            <a:r>
              <a:rPr lang="en-US" dirty="0"/>
              <a:t>Header</a:t>
            </a:r>
          </a:p>
        </p:txBody>
      </p:sp>
      <p:sp>
        <p:nvSpPr>
          <p:cNvPr id="18" name="Text Placeholder 17">
            <a:extLst>
              <a:ext uri="{FF2B5EF4-FFF2-40B4-BE49-F238E27FC236}">
                <a16:creationId xmlns:a16="http://schemas.microsoft.com/office/drawing/2014/main" id="{9F4957A2-7947-8A4E-A115-84EAB791E46F}"/>
              </a:ext>
            </a:extLst>
          </p:cNvPr>
          <p:cNvSpPr>
            <a:spLocks noGrp="1"/>
          </p:cNvSpPr>
          <p:nvPr>
            <p:ph type="body" sz="quarter" idx="19" hasCustomPrompt="1"/>
          </p:nvPr>
        </p:nvSpPr>
        <p:spPr>
          <a:xfrm>
            <a:off x="8302625" y="4152900"/>
            <a:ext cx="8537575" cy="5105400"/>
          </a:xfrm>
        </p:spPr>
        <p:txBody>
          <a:bodyPr>
            <a:normAutofit/>
          </a:bodyPr>
          <a:lstStyle>
            <a:lvl1pPr marL="0" indent="0">
              <a:buNone/>
              <a:defRPr sz="3600"/>
            </a:lvl1pPr>
            <a:lvl2pPr>
              <a:defRPr sz="3600"/>
            </a:lvl2pPr>
            <a:lvl3pPr>
              <a:defRPr sz="3600"/>
            </a:lvl3pPr>
            <a:lvl4pPr>
              <a:defRPr sz="3600"/>
            </a:lvl4pPr>
            <a:lvl5pPr>
              <a:defRPr sz="3600"/>
            </a:lvl5pPr>
          </a:lstStyle>
          <a:p>
            <a:pPr lvl="0"/>
            <a:r>
              <a:rPr lang="en-US" sz="3600" spc="72" dirty="0">
                <a:solidFill>
                  <a:srgbClr val="737373"/>
                </a:solidFill>
                <a:latin typeface="+mn-lt"/>
              </a:rPr>
              <a:t>Lorem ipsum dolor sit </a:t>
            </a:r>
            <a:r>
              <a:rPr lang="en-US" sz="3600" spc="72" dirty="0" err="1">
                <a:solidFill>
                  <a:srgbClr val="737373"/>
                </a:solidFill>
                <a:latin typeface="+mn-lt"/>
              </a:rPr>
              <a:t>amet</a:t>
            </a:r>
            <a:r>
              <a:rPr lang="en-US" sz="3600" spc="72" dirty="0">
                <a:solidFill>
                  <a:srgbClr val="737373"/>
                </a:solidFill>
                <a:latin typeface="+mn-lt"/>
              </a:rPr>
              <a:t>, </a:t>
            </a:r>
            <a:r>
              <a:rPr lang="en-US" sz="3600" spc="72" dirty="0" err="1">
                <a:solidFill>
                  <a:srgbClr val="737373"/>
                </a:solidFill>
                <a:latin typeface="+mn-lt"/>
              </a:rPr>
              <a:t>consectetur</a:t>
            </a:r>
            <a:r>
              <a:rPr lang="en-US" sz="3600" spc="72" dirty="0">
                <a:solidFill>
                  <a:srgbClr val="737373"/>
                </a:solidFill>
                <a:latin typeface="+mn-lt"/>
              </a:rPr>
              <a:t> </a:t>
            </a:r>
            <a:r>
              <a:rPr lang="en-US" sz="3600" spc="72" dirty="0" err="1">
                <a:solidFill>
                  <a:srgbClr val="737373"/>
                </a:solidFill>
                <a:latin typeface="+mn-lt"/>
              </a:rPr>
              <a:t>adipiscing</a:t>
            </a:r>
            <a:r>
              <a:rPr lang="en-US" sz="3600" spc="72" dirty="0">
                <a:solidFill>
                  <a:srgbClr val="737373"/>
                </a:solidFill>
                <a:latin typeface="+mn-lt"/>
              </a:rPr>
              <a:t> </a:t>
            </a:r>
            <a:r>
              <a:rPr lang="en-US" sz="3600" spc="72" dirty="0" err="1">
                <a:solidFill>
                  <a:srgbClr val="737373"/>
                </a:solidFill>
                <a:latin typeface="+mn-lt"/>
              </a:rPr>
              <a:t>elit</a:t>
            </a:r>
            <a:r>
              <a:rPr lang="en-US" sz="3600" spc="72" dirty="0">
                <a:solidFill>
                  <a:srgbClr val="737373"/>
                </a:solidFill>
                <a:latin typeface="+mn-lt"/>
              </a:rPr>
              <a:t>, sed do </a:t>
            </a:r>
            <a:r>
              <a:rPr lang="en-US" sz="3600" spc="72" dirty="0" err="1">
                <a:solidFill>
                  <a:srgbClr val="737373"/>
                </a:solidFill>
                <a:latin typeface="+mn-lt"/>
              </a:rPr>
              <a:t>eiusmod</a:t>
            </a:r>
            <a:r>
              <a:rPr lang="en-US" sz="3600" spc="72" dirty="0">
                <a:solidFill>
                  <a:srgbClr val="737373"/>
                </a:solidFill>
                <a:latin typeface="+mn-lt"/>
              </a:rPr>
              <a:t> </a:t>
            </a:r>
            <a:r>
              <a:rPr lang="en-US" sz="3600" spc="72" dirty="0" err="1">
                <a:solidFill>
                  <a:srgbClr val="737373"/>
                </a:solidFill>
                <a:latin typeface="+mn-lt"/>
              </a:rPr>
              <a:t>tempor</a:t>
            </a:r>
            <a:r>
              <a:rPr lang="en-US" sz="3600" spc="72" dirty="0">
                <a:solidFill>
                  <a:srgbClr val="737373"/>
                </a:solidFill>
                <a:latin typeface="+mn-lt"/>
              </a:rPr>
              <a:t> </a:t>
            </a:r>
            <a:r>
              <a:rPr lang="en-US" sz="3600" spc="72" dirty="0" err="1">
                <a:solidFill>
                  <a:srgbClr val="737373"/>
                </a:solidFill>
                <a:latin typeface="+mn-lt"/>
              </a:rPr>
              <a:t>incididunt</a:t>
            </a:r>
            <a:r>
              <a:rPr lang="en-US" sz="3600" spc="72" dirty="0">
                <a:solidFill>
                  <a:srgbClr val="737373"/>
                </a:solidFill>
                <a:latin typeface="+mn-lt"/>
              </a:rPr>
              <a:t> </a:t>
            </a:r>
            <a:r>
              <a:rPr lang="en-US" sz="3600" spc="72" dirty="0" err="1">
                <a:solidFill>
                  <a:srgbClr val="737373"/>
                </a:solidFill>
                <a:latin typeface="+mn-lt"/>
              </a:rPr>
              <a:t>ut</a:t>
            </a:r>
            <a:r>
              <a:rPr lang="en-US" sz="3600" spc="72" dirty="0">
                <a:solidFill>
                  <a:srgbClr val="737373"/>
                </a:solidFill>
                <a:latin typeface="+mn-lt"/>
              </a:rPr>
              <a:t> </a:t>
            </a:r>
            <a:r>
              <a:rPr lang="en-US" sz="3600" spc="72" dirty="0" err="1">
                <a:solidFill>
                  <a:srgbClr val="737373"/>
                </a:solidFill>
                <a:latin typeface="+mn-lt"/>
              </a:rPr>
              <a:t>labore</a:t>
            </a:r>
            <a:r>
              <a:rPr lang="en-US" sz="3600" spc="72" dirty="0">
                <a:solidFill>
                  <a:srgbClr val="737373"/>
                </a:solidFill>
                <a:latin typeface="+mn-lt"/>
              </a:rPr>
              <a:t> et dolore magna </a:t>
            </a:r>
            <a:r>
              <a:rPr lang="en-US" sz="3600" spc="72" dirty="0" err="1">
                <a:solidFill>
                  <a:srgbClr val="737373"/>
                </a:solidFill>
                <a:latin typeface="+mn-lt"/>
              </a:rPr>
              <a:t>aliqua</a:t>
            </a:r>
            <a:r>
              <a:rPr lang="en-US" sz="3600" spc="72" dirty="0">
                <a:solidFill>
                  <a:srgbClr val="737373"/>
                </a:solidFill>
                <a:latin typeface="+mn-lt"/>
              </a:rPr>
              <a:t>. </a:t>
            </a:r>
            <a:r>
              <a:rPr lang="en-US" sz="3600" spc="72" dirty="0" err="1">
                <a:solidFill>
                  <a:srgbClr val="737373"/>
                </a:solidFill>
                <a:latin typeface="+mn-lt"/>
              </a:rPr>
              <a:t>Sapien</a:t>
            </a:r>
            <a:r>
              <a:rPr lang="en-US" sz="3600" spc="72" dirty="0">
                <a:solidFill>
                  <a:srgbClr val="737373"/>
                </a:solidFill>
                <a:latin typeface="+mn-lt"/>
              </a:rPr>
              <a:t> </a:t>
            </a:r>
            <a:r>
              <a:rPr lang="en-US" sz="3600" spc="72" dirty="0" err="1">
                <a:solidFill>
                  <a:srgbClr val="737373"/>
                </a:solidFill>
                <a:latin typeface="+mn-lt"/>
              </a:rPr>
              <a:t>pellentesque</a:t>
            </a:r>
            <a:r>
              <a:rPr lang="en-US" sz="3600" spc="72" dirty="0">
                <a:solidFill>
                  <a:srgbClr val="737373"/>
                </a:solidFill>
                <a:latin typeface="+mn-lt"/>
              </a:rPr>
              <a:t> habitant </a:t>
            </a:r>
            <a:r>
              <a:rPr lang="en-US" sz="3600" spc="72" dirty="0" err="1">
                <a:solidFill>
                  <a:srgbClr val="737373"/>
                </a:solidFill>
                <a:latin typeface="+mn-lt"/>
              </a:rPr>
              <a:t>morbi</a:t>
            </a:r>
            <a:r>
              <a:rPr lang="en-US" sz="3600" spc="72" dirty="0">
                <a:solidFill>
                  <a:srgbClr val="737373"/>
                </a:solidFill>
                <a:latin typeface="+mn-lt"/>
              </a:rPr>
              <a:t> </a:t>
            </a:r>
            <a:r>
              <a:rPr lang="en-US" sz="3600" spc="72" dirty="0" err="1">
                <a:solidFill>
                  <a:srgbClr val="737373"/>
                </a:solidFill>
                <a:latin typeface="+mn-lt"/>
              </a:rPr>
              <a:t>tristique</a:t>
            </a:r>
            <a:r>
              <a:rPr lang="en-US" sz="3600" spc="72" dirty="0">
                <a:solidFill>
                  <a:srgbClr val="737373"/>
                </a:solidFill>
                <a:latin typeface="+mn-lt"/>
              </a:rPr>
              <a:t> </a:t>
            </a:r>
            <a:r>
              <a:rPr lang="en-US" sz="3600" spc="72" dirty="0" err="1">
                <a:solidFill>
                  <a:srgbClr val="737373"/>
                </a:solidFill>
                <a:latin typeface="+mn-lt"/>
              </a:rPr>
              <a:t>senectus</a:t>
            </a:r>
            <a:r>
              <a:rPr lang="en-US" sz="3600" spc="72" dirty="0">
                <a:solidFill>
                  <a:srgbClr val="737373"/>
                </a:solidFill>
                <a:latin typeface="+mn-lt"/>
              </a:rPr>
              <a:t> et </a:t>
            </a:r>
            <a:r>
              <a:rPr lang="en-US" sz="3600" spc="72" dirty="0" err="1">
                <a:solidFill>
                  <a:srgbClr val="737373"/>
                </a:solidFill>
                <a:latin typeface="+mn-lt"/>
              </a:rPr>
              <a:t>netus</a:t>
            </a:r>
            <a:r>
              <a:rPr lang="en-US" sz="3600" spc="72" dirty="0">
                <a:solidFill>
                  <a:srgbClr val="737373"/>
                </a:solidFill>
                <a:latin typeface="+mn-lt"/>
              </a:rPr>
              <a:t> et </a:t>
            </a:r>
            <a:r>
              <a:rPr lang="en-US" sz="3600" spc="72" dirty="0" err="1">
                <a:solidFill>
                  <a:srgbClr val="737373"/>
                </a:solidFill>
                <a:latin typeface="+mn-lt"/>
              </a:rPr>
              <a:t>malesuada</a:t>
            </a:r>
            <a:endParaRPr lang="en-US" dirty="0"/>
          </a:p>
        </p:txBody>
      </p:sp>
      <p:sp>
        <p:nvSpPr>
          <p:cNvPr id="20" name="Picture Placeholder 19">
            <a:extLst>
              <a:ext uri="{FF2B5EF4-FFF2-40B4-BE49-F238E27FC236}">
                <a16:creationId xmlns:a16="http://schemas.microsoft.com/office/drawing/2014/main" id="{7D879760-B119-274A-8ED4-0078B606628A}"/>
              </a:ext>
            </a:extLst>
          </p:cNvPr>
          <p:cNvSpPr>
            <a:spLocks noGrp="1"/>
          </p:cNvSpPr>
          <p:nvPr>
            <p:ph type="pic" sz="quarter" idx="21"/>
          </p:nvPr>
        </p:nvSpPr>
        <p:spPr>
          <a:xfrm>
            <a:off x="-9525" y="876300"/>
            <a:ext cx="7311636" cy="8093710"/>
          </a:xfrm>
          <a:custGeom>
            <a:avLst/>
            <a:gdLst>
              <a:gd name="connsiteX0" fmla="*/ 0 w 7310438"/>
              <a:gd name="connsiteY0" fmla="*/ 8185150 h 8185150"/>
              <a:gd name="connsiteX1" fmla="*/ 1827610 w 7310438"/>
              <a:gd name="connsiteY1" fmla="*/ 0 h 8185150"/>
              <a:gd name="connsiteX2" fmla="*/ 7310438 w 7310438"/>
              <a:gd name="connsiteY2" fmla="*/ 0 h 8185150"/>
              <a:gd name="connsiteX3" fmla="*/ 5482829 w 7310438"/>
              <a:gd name="connsiteY3" fmla="*/ 8185150 h 8185150"/>
              <a:gd name="connsiteX4" fmla="*/ 0 w 7310438"/>
              <a:gd name="connsiteY4" fmla="*/ 8185150 h 8185150"/>
              <a:gd name="connsiteX0" fmla="*/ 1190 w 7311628"/>
              <a:gd name="connsiteY0" fmla="*/ 8185150 h 8185150"/>
              <a:gd name="connsiteX1" fmla="*/ 0 w 7311628"/>
              <a:gd name="connsiteY1" fmla="*/ 2779776 h 8185150"/>
              <a:gd name="connsiteX2" fmla="*/ 7311628 w 7311628"/>
              <a:gd name="connsiteY2" fmla="*/ 0 h 8185150"/>
              <a:gd name="connsiteX3" fmla="*/ 5484019 w 7311628"/>
              <a:gd name="connsiteY3" fmla="*/ 8185150 h 8185150"/>
              <a:gd name="connsiteX4" fmla="*/ 1190 w 7311628"/>
              <a:gd name="connsiteY4" fmla="*/ 8185150 h 8185150"/>
              <a:gd name="connsiteX0" fmla="*/ 1190 w 7331107"/>
              <a:gd name="connsiteY0" fmla="*/ 8185150 h 8185150"/>
              <a:gd name="connsiteX1" fmla="*/ 0 w 7331107"/>
              <a:gd name="connsiteY1" fmla="*/ 2779776 h 8185150"/>
              <a:gd name="connsiteX2" fmla="*/ 7311628 w 7331107"/>
              <a:gd name="connsiteY2" fmla="*/ 0 h 8185150"/>
              <a:gd name="connsiteX3" fmla="*/ 7331107 w 7331107"/>
              <a:gd name="connsiteY3" fmla="*/ 5387086 h 8185150"/>
              <a:gd name="connsiteX4" fmla="*/ 1190 w 7331107"/>
              <a:gd name="connsiteY4" fmla="*/ 8185150 h 8185150"/>
              <a:gd name="connsiteX0" fmla="*/ 1190 w 7312819"/>
              <a:gd name="connsiteY0" fmla="*/ 8185150 h 8185150"/>
              <a:gd name="connsiteX1" fmla="*/ 0 w 7312819"/>
              <a:gd name="connsiteY1" fmla="*/ 2779776 h 8185150"/>
              <a:gd name="connsiteX2" fmla="*/ 7311628 w 7312819"/>
              <a:gd name="connsiteY2" fmla="*/ 0 h 8185150"/>
              <a:gd name="connsiteX3" fmla="*/ 7312819 w 7312819"/>
              <a:gd name="connsiteY3" fmla="*/ 5405374 h 8185150"/>
              <a:gd name="connsiteX4" fmla="*/ 1190 w 7312819"/>
              <a:gd name="connsiteY4" fmla="*/ 8185150 h 8185150"/>
              <a:gd name="connsiteX0" fmla="*/ 1190 w 7312819"/>
              <a:gd name="connsiteY0" fmla="*/ 8093710 h 8093710"/>
              <a:gd name="connsiteX1" fmla="*/ 0 w 7312819"/>
              <a:gd name="connsiteY1" fmla="*/ 2688336 h 8093710"/>
              <a:gd name="connsiteX2" fmla="*/ 7128748 w 7312819"/>
              <a:gd name="connsiteY2" fmla="*/ 0 h 8093710"/>
              <a:gd name="connsiteX3" fmla="*/ 7312819 w 7312819"/>
              <a:gd name="connsiteY3" fmla="*/ 5313934 h 8093710"/>
              <a:gd name="connsiteX4" fmla="*/ 1190 w 7312819"/>
              <a:gd name="connsiteY4" fmla="*/ 8093710 h 8093710"/>
              <a:gd name="connsiteX0" fmla="*/ 1190 w 7312819"/>
              <a:gd name="connsiteY0" fmla="*/ 8111998 h 8111998"/>
              <a:gd name="connsiteX1" fmla="*/ 0 w 7312819"/>
              <a:gd name="connsiteY1" fmla="*/ 2706624 h 8111998"/>
              <a:gd name="connsiteX2" fmla="*/ 7275052 w 7312819"/>
              <a:gd name="connsiteY2" fmla="*/ 0 h 8111998"/>
              <a:gd name="connsiteX3" fmla="*/ 7312819 w 7312819"/>
              <a:gd name="connsiteY3" fmla="*/ 5332222 h 8111998"/>
              <a:gd name="connsiteX4" fmla="*/ 1190 w 7312819"/>
              <a:gd name="connsiteY4" fmla="*/ 8111998 h 8111998"/>
              <a:gd name="connsiteX0" fmla="*/ 37766 w 7349395"/>
              <a:gd name="connsiteY0" fmla="*/ 8111998 h 8111998"/>
              <a:gd name="connsiteX1" fmla="*/ 0 w 7349395"/>
              <a:gd name="connsiteY1" fmla="*/ 2907792 h 8111998"/>
              <a:gd name="connsiteX2" fmla="*/ 7311628 w 7349395"/>
              <a:gd name="connsiteY2" fmla="*/ 0 h 8111998"/>
              <a:gd name="connsiteX3" fmla="*/ 7349395 w 7349395"/>
              <a:gd name="connsiteY3" fmla="*/ 5332222 h 8111998"/>
              <a:gd name="connsiteX4" fmla="*/ 37766 w 7349395"/>
              <a:gd name="connsiteY4" fmla="*/ 8111998 h 8111998"/>
              <a:gd name="connsiteX0" fmla="*/ 7 w 7311636"/>
              <a:gd name="connsiteY0" fmla="*/ 8111998 h 8111998"/>
              <a:gd name="connsiteX1" fmla="*/ 17105 w 7311636"/>
              <a:gd name="connsiteY1" fmla="*/ 2724912 h 8111998"/>
              <a:gd name="connsiteX2" fmla="*/ 7273869 w 7311636"/>
              <a:gd name="connsiteY2" fmla="*/ 0 h 8111998"/>
              <a:gd name="connsiteX3" fmla="*/ 7311636 w 7311636"/>
              <a:gd name="connsiteY3" fmla="*/ 5332222 h 8111998"/>
              <a:gd name="connsiteX4" fmla="*/ 7 w 7311636"/>
              <a:gd name="connsiteY4" fmla="*/ 8111998 h 8111998"/>
              <a:gd name="connsiteX0" fmla="*/ 7 w 7311636"/>
              <a:gd name="connsiteY0" fmla="*/ 8093710 h 8093710"/>
              <a:gd name="connsiteX1" fmla="*/ 17105 w 7311636"/>
              <a:gd name="connsiteY1" fmla="*/ 2706624 h 8093710"/>
              <a:gd name="connsiteX2" fmla="*/ 7292157 w 7311636"/>
              <a:gd name="connsiteY2" fmla="*/ 0 h 8093710"/>
              <a:gd name="connsiteX3" fmla="*/ 7311636 w 7311636"/>
              <a:gd name="connsiteY3" fmla="*/ 5313934 h 8093710"/>
              <a:gd name="connsiteX4" fmla="*/ 7 w 7311636"/>
              <a:gd name="connsiteY4" fmla="*/ 8093710 h 8093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1636" h="8093710">
                <a:moveTo>
                  <a:pt x="7" y="8093710"/>
                </a:moveTo>
                <a:cubicBezTo>
                  <a:pt x="-390" y="6291919"/>
                  <a:pt x="17502" y="4508415"/>
                  <a:pt x="17105" y="2706624"/>
                </a:cubicBezTo>
                <a:lnTo>
                  <a:pt x="7292157" y="0"/>
                </a:lnTo>
                <a:lnTo>
                  <a:pt x="7311636" y="5313934"/>
                </a:lnTo>
                <a:lnTo>
                  <a:pt x="7" y="8093710"/>
                </a:lnTo>
                <a:close/>
              </a:path>
            </a:pathLst>
          </a:custGeom>
          <a:solidFill>
            <a:schemeClr val="bg2"/>
          </a:solidFill>
        </p:spPr>
        <p:txBody>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a:lvl1pPr>
            <a:lvl2pPr algn="ctr">
              <a:defRPr sz="2000" i="0"/>
            </a:lvl2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Click icon to add picture</a:t>
            </a:r>
            <a:endParaRPr lang="en-US" dirty="0"/>
          </a:p>
        </p:txBody>
      </p:sp>
    </p:spTree>
    <p:extLst>
      <p:ext uri="{BB962C8B-B14F-4D97-AF65-F5344CB8AC3E}">
        <p14:creationId xmlns:p14="http://schemas.microsoft.com/office/powerpoint/2010/main" val="2266295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32E3C6F-2918-5E44-95DA-21F1C4DF2D1B}"/>
              </a:ext>
            </a:extLst>
          </p:cNvPr>
          <p:cNvGrpSpPr/>
          <p:nvPr userDrawn="1"/>
        </p:nvGrpSpPr>
        <p:grpSpPr>
          <a:xfrm>
            <a:off x="-9525" y="-263"/>
            <a:ext cx="6022568" cy="10298660"/>
            <a:chOff x="0" y="0"/>
            <a:chExt cx="2037264" cy="3483744"/>
          </a:xfrm>
        </p:grpSpPr>
        <p:sp>
          <p:nvSpPr>
            <p:cNvPr id="5" name="Freeform 4">
              <a:extLst>
                <a:ext uri="{FF2B5EF4-FFF2-40B4-BE49-F238E27FC236}">
                  <a16:creationId xmlns:a16="http://schemas.microsoft.com/office/drawing/2014/main" id="{486BDC1B-464E-2347-A211-9F38E36C15EB}"/>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chemeClr val="accent3"/>
            </a:solidFill>
          </p:spPr>
          <p:txBody>
            <a:bodyPr/>
            <a:lstStyle/>
            <a:p>
              <a:endParaRPr lang="en-US" dirty="0">
                <a:solidFill>
                  <a:schemeClr val="accent1"/>
                </a:solidFill>
              </a:endParaRPr>
            </a:p>
          </p:txBody>
        </p:sp>
      </p:grpSp>
      <p:grpSp>
        <p:nvGrpSpPr>
          <p:cNvPr id="7" name="Group 6">
            <a:extLst>
              <a:ext uri="{FF2B5EF4-FFF2-40B4-BE49-F238E27FC236}">
                <a16:creationId xmlns:a16="http://schemas.microsoft.com/office/drawing/2014/main" id="{38872CF8-29BE-CA49-B150-8236EF835C63}"/>
              </a:ext>
            </a:extLst>
          </p:cNvPr>
          <p:cNvGrpSpPr>
            <a:grpSpLocks noChangeAspect="1"/>
          </p:cNvGrpSpPr>
          <p:nvPr userDrawn="1"/>
        </p:nvGrpSpPr>
        <p:grpSpPr>
          <a:xfrm>
            <a:off x="-2673336" y="-300667"/>
            <a:ext cx="10187838" cy="11408341"/>
            <a:chOff x="0" y="0"/>
            <a:chExt cx="6350000" cy="7110730"/>
          </a:xfrm>
        </p:grpSpPr>
        <p:sp>
          <p:nvSpPr>
            <p:cNvPr id="8" name="Freeform 7">
              <a:extLst>
                <a:ext uri="{FF2B5EF4-FFF2-40B4-BE49-F238E27FC236}">
                  <a16:creationId xmlns:a16="http://schemas.microsoft.com/office/drawing/2014/main" id="{59BB785E-A3B1-5A40-AA1B-E75C90BDE0B1}"/>
                </a:ext>
              </a:extLst>
            </p:cNvPr>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FFFF"/>
            </a:solidFill>
          </p:spPr>
        </p:sp>
      </p:grpSp>
      <p:sp>
        <p:nvSpPr>
          <p:cNvPr id="13" name="Text Placeholder 12">
            <a:extLst>
              <a:ext uri="{FF2B5EF4-FFF2-40B4-BE49-F238E27FC236}">
                <a16:creationId xmlns:a16="http://schemas.microsoft.com/office/drawing/2014/main" id="{013CCD8F-C93D-E743-A88C-7542937736C4}"/>
              </a:ext>
            </a:extLst>
          </p:cNvPr>
          <p:cNvSpPr>
            <a:spLocks noGrp="1"/>
          </p:cNvSpPr>
          <p:nvPr>
            <p:ph type="body" sz="quarter" idx="17" hasCustomPrompt="1"/>
          </p:nvPr>
        </p:nvSpPr>
        <p:spPr>
          <a:xfrm>
            <a:off x="8301989" y="1418801"/>
            <a:ext cx="8538211" cy="2200699"/>
          </a:xfrm>
          <a:ln>
            <a:noFill/>
          </a:ln>
        </p:spPr>
        <p:txBody>
          <a:bodyPr lIns="0" rIns="0" anchor="t" anchorCtr="0">
            <a:normAutofit/>
          </a:bodyPr>
          <a:lstStyle>
            <a:lvl1pPr marL="0" indent="0" algn="l">
              <a:lnSpc>
                <a:spcPts val="6700"/>
              </a:lnSpc>
              <a:buNone/>
              <a:defRPr sz="8000" b="0" spc="300">
                <a:solidFill>
                  <a:schemeClr val="accent3"/>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a:t>
            </a:r>
          </a:p>
          <a:p>
            <a:pPr lvl="0"/>
            <a:r>
              <a:rPr lang="en-US" dirty="0"/>
              <a:t>Header</a:t>
            </a:r>
          </a:p>
        </p:txBody>
      </p:sp>
      <p:sp>
        <p:nvSpPr>
          <p:cNvPr id="18" name="Text Placeholder 17">
            <a:extLst>
              <a:ext uri="{FF2B5EF4-FFF2-40B4-BE49-F238E27FC236}">
                <a16:creationId xmlns:a16="http://schemas.microsoft.com/office/drawing/2014/main" id="{9F4957A2-7947-8A4E-A115-84EAB791E46F}"/>
              </a:ext>
            </a:extLst>
          </p:cNvPr>
          <p:cNvSpPr>
            <a:spLocks noGrp="1"/>
          </p:cNvSpPr>
          <p:nvPr>
            <p:ph type="body" sz="quarter" idx="19" hasCustomPrompt="1"/>
          </p:nvPr>
        </p:nvSpPr>
        <p:spPr>
          <a:xfrm>
            <a:off x="8302625" y="4152900"/>
            <a:ext cx="8537575" cy="5105400"/>
          </a:xfrm>
        </p:spPr>
        <p:txBody>
          <a:bodyPr>
            <a:normAutofit/>
          </a:bodyPr>
          <a:lstStyle>
            <a:lvl1pPr marL="0" indent="0">
              <a:buNone/>
              <a:defRPr sz="3600"/>
            </a:lvl1pPr>
            <a:lvl2pPr>
              <a:defRPr sz="3600"/>
            </a:lvl2pPr>
            <a:lvl3pPr>
              <a:defRPr sz="3600"/>
            </a:lvl3pPr>
            <a:lvl4pPr>
              <a:defRPr sz="3600"/>
            </a:lvl4pPr>
            <a:lvl5pPr>
              <a:defRPr sz="3600"/>
            </a:lvl5pPr>
          </a:lstStyle>
          <a:p>
            <a:pPr lvl="0"/>
            <a:r>
              <a:rPr lang="en-US" sz="3600" spc="72" dirty="0">
                <a:solidFill>
                  <a:srgbClr val="737373"/>
                </a:solidFill>
                <a:latin typeface="+mn-lt"/>
              </a:rPr>
              <a:t>Lorem ipsum dolor sit </a:t>
            </a:r>
            <a:r>
              <a:rPr lang="en-US" sz="3600" spc="72" dirty="0" err="1">
                <a:solidFill>
                  <a:srgbClr val="737373"/>
                </a:solidFill>
                <a:latin typeface="+mn-lt"/>
              </a:rPr>
              <a:t>amet</a:t>
            </a:r>
            <a:r>
              <a:rPr lang="en-US" sz="3600" spc="72" dirty="0">
                <a:solidFill>
                  <a:srgbClr val="737373"/>
                </a:solidFill>
                <a:latin typeface="+mn-lt"/>
              </a:rPr>
              <a:t>, </a:t>
            </a:r>
            <a:r>
              <a:rPr lang="en-US" sz="3600" spc="72" dirty="0" err="1">
                <a:solidFill>
                  <a:srgbClr val="737373"/>
                </a:solidFill>
                <a:latin typeface="+mn-lt"/>
              </a:rPr>
              <a:t>consectetur</a:t>
            </a:r>
            <a:r>
              <a:rPr lang="en-US" sz="3600" spc="72" dirty="0">
                <a:solidFill>
                  <a:srgbClr val="737373"/>
                </a:solidFill>
                <a:latin typeface="+mn-lt"/>
              </a:rPr>
              <a:t> </a:t>
            </a:r>
            <a:r>
              <a:rPr lang="en-US" sz="3600" spc="72" dirty="0" err="1">
                <a:solidFill>
                  <a:srgbClr val="737373"/>
                </a:solidFill>
                <a:latin typeface="+mn-lt"/>
              </a:rPr>
              <a:t>adipiscing</a:t>
            </a:r>
            <a:r>
              <a:rPr lang="en-US" sz="3600" spc="72" dirty="0">
                <a:solidFill>
                  <a:srgbClr val="737373"/>
                </a:solidFill>
                <a:latin typeface="+mn-lt"/>
              </a:rPr>
              <a:t> </a:t>
            </a:r>
            <a:r>
              <a:rPr lang="en-US" sz="3600" spc="72" dirty="0" err="1">
                <a:solidFill>
                  <a:srgbClr val="737373"/>
                </a:solidFill>
                <a:latin typeface="+mn-lt"/>
              </a:rPr>
              <a:t>elit</a:t>
            </a:r>
            <a:r>
              <a:rPr lang="en-US" sz="3600" spc="72" dirty="0">
                <a:solidFill>
                  <a:srgbClr val="737373"/>
                </a:solidFill>
                <a:latin typeface="+mn-lt"/>
              </a:rPr>
              <a:t>, sed do </a:t>
            </a:r>
            <a:r>
              <a:rPr lang="en-US" sz="3600" spc="72" dirty="0" err="1">
                <a:solidFill>
                  <a:srgbClr val="737373"/>
                </a:solidFill>
                <a:latin typeface="+mn-lt"/>
              </a:rPr>
              <a:t>eiusmod</a:t>
            </a:r>
            <a:r>
              <a:rPr lang="en-US" sz="3600" spc="72" dirty="0">
                <a:solidFill>
                  <a:srgbClr val="737373"/>
                </a:solidFill>
                <a:latin typeface="+mn-lt"/>
              </a:rPr>
              <a:t> </a:t>
            </a:r>
            <a:r>
              <a:rPr lang="en-US" sz="3600" spc="72" dirty="0" err="1">
                <a:solidFill>
                  <a:srgbClr val="737373"/>
                </a:solidFill>
                <a:latin typeface="+mn-lt"/>
              </a:rPr>
              <a:t>tempor</a:t>
            </a:r>
            <a:r>
              <a:rPr lang="en-US" sz="3600" spc="72" dirty="0">
                <a:solidFill>
                  <a:srgbClr val="737373"/>
                </a:solidFill>
                <a:latin typeface="+mn-lt"/>
              </a:rPr>
              <a:t> </a:t>
            </a:r>
            <a:r>
              <a:rPr lang="en-US" sz="3600" spc="72" dirty="0" err="1">
                <a:solidFill>
                  <a:srgbClr val="737373"/>
                </a:solidFill>
                <a:latin typeface="+mn-lt"/>
              </a:rPr>
              <a:t>incididunt</a:t>
            </a:r>
            <a:r>
              <a:rPr lang="en-US" sz="3600" spc="72" dirty="0">
                <a:solidFill>
                  <a:srgbClr val="737373"/>
                </a:solidFill>
                <a:latin typeface="+mn-lt"/>
              </a:rPr>
              <a:t> </a:t>
            </a:r>
            <a:r>
              <a:rPr lang="en-US" sz="3600" spc="72" dirty="0" err="1">
                <a:solidFill>
                  <a:srgbClr val="737373"/>
                </a:solidFill>
                <a:latin typeface="+mn-lt"/>
              </a:rPr>
              <a:t>ut</a:t>
            </a:r>
            <a:r>
              <a:rPr lang="en-US" sz="3600" spc="72" dirty="0">
                <a:solidFill>
                  <a:srgbClr val="737373"/>
                </a:solidFill>
                <a:latin typeface="+mn-lt"/>
              </a:rPr>
              <a:t> </a:t>
            </a:r>
            <a:r>
              <a:rPr lang="en-US" sz="3600" spc="72" dirty="0" err="1">
                <a:solidFill>
                  <a:srgbClr val="737373"/>
                </a:solidFill>
                <a:latin typeface="+mn-lt"/>
              </a:rPr>
              <a:t>labore</a:t>
            </a:r>
            <a:r>
              <a:rPr lang="en-US" sz="3600" spc="72" dirty="0">
                <a:solidFill>
                  <a:srgbClr val="737373"/>
                </a:solidFill>
                <a:latin typeface="+mn-lt"/>
              </a:rPr>
              <a:t> et dolore magna </a:t>
            </a:r>
            <a:r>
              <a:rPr lang="en-US" sz="3600" spc="72" dirty="0" err="1">
                <a:solidFill>
                  <a:srgbClr val="737373"/>
                </a:solidFill>
                <a:latin typeface="+mn-lt"/>
              </a:rPr>
              <a:t>aliqua</a:t>
            </a:r>
            <a:r>
              <a:rPr lang="en-US" sz="3600" spc="72" dirty="0">
                <a:solidFill>
                  <a:srgbClr val="737373"/>
                </a:solidFill>
                <a:latin typeface="+mn-lt"/>
              </a:rPr>
              <a:t>. </a:t>
            </a:r>
            <a:r>
              <a:rPr lang="en-US" sz="3600" spc="72" dirty="0" err="1">
                <a:solidFill>
                  <a:srgbClr val="737373"/>
                </a:solidFill>
                <a:latin typeface="+mn-lt"/>
              </a:rPr>
              <a:t>Sapien</a:t>
            </a:r>
            <a:r>
              <a:rPr lang="en-US" sz="3600" spc="72" dirty="0">
                <a:solidFill>
                  <a:srgbClr val="737373"/>
                </a:solidFill>
                <a:latin typeface="+mn-lt"/>
              </a:rPr>
              <a:t> </a:t>
            </a:r>
            <a:r>
              <a:rPr lang="en-US" sz="3600" spc="72" dirty="0" err="1">
                <a:solidFill>
                  <a:srgbClr val="737373"/>
                </a:solidFill>
                <a:latin typeface="+mn-lt"/>
              </a:rPr>
              <a:t>pellentesque</a:t>
            </a:r>
            <a:r>
              <a:rPr lang="en-US" sz="3600" spc="72" dirty="0">
                <a:solidFill>
                  <a:srgbClr val="737373"/>
                </a:solidFill>
                <a:latin typeface="+mn-lt"/>
              </a:rPr>
              <a:t> habitant </a:t>
            </a:r>
            <a:r>
              <a:rPr lang="en-US" sz="3600" spc="72" dirty="0" err="1">
                <a:solidFill>
                  <a:srgbClr val="737373"/>
                </a:solidFill>
                <a:latin typeface="+mn-lt"/>
              </a:rPr>
              <a:t>morbi</a:t>
            </a:r>
            <a:r>
              <a:rPr lang="en-US" sz="3600" spc="72" dirty="0">
                <a:solidFill>
                  <a:srgbClr val="737373"/>
                </a:solidFill>
                <a:latin typeface="+mn-lt"/>
              </a:rPr>
              <a:t> </a:t>
            </a:r>
            <a:r>
              <a:rPr lang="en-US" sz="3600" spc="72" dirty="0" err="1">
                <a:solidFill>
                  <a:srgbClr val="737373"/>
                </a:solidFill>
                <a:latin typeface="+mn-lt"/>
              </a:rPr>
              <a:t>tristique</a:t>
            </a:r>
            <a:r>
              <a:rPr lang="en-US" sz="3600" spc="72" dirty="0">
                <a:solidFill>
                  <a:srgbClr val="737373"/>
                </a:solidFill>
                <a:latin typeface="+mn-lt"/>
              </a:rPr>
              <a:t> </a:t>
            </a:r>
            <a:r>
              <a:rPr lang="en-US" sz="3600" spc="72" dirty="0" err="1">
                <a:solidFill>
                  <a:srgbClr val="737373"/>
                </a:solidFill>
                <a:latin typeface="+mn-lt"/>
              </a:rPr>
              <a:t>senectus</a:t>
            </a:r>
            <a:r>
              <a:rPr lang="en-US" sz="3600" spc="72" dirty="0">
                <a:solidFill>
                  <a:srgbClr val="737373"/>
                </a:solidFill>
                <a:latin typeface="+mn-lt"/>
              </a:rPr>
              <a:t> et </a:t>
            </a:r>
            <a:r>
              <a:rPr lang="en-US" sz="3600" spc="72" dirty="0" err="1">
                <a:solidFill>
                  <a:srgbClr val="737373"/>
                </a:solidFill>
                <a:latin typeface="+mn-lt"/>
              </a:rPr>
              <a:t>netus</a:t>
            </a:r>
            <a:r>
              <a:rPr lang="en-US" sz="3600" spc="72" dirty="0">
                <a:solidFill>
                  <a:srgbClr val="737373"/>
                </a:solidFill>
                <a:latin typeface="+mn-lt"/>
              </a:rPr>
              <a:t> et </a:t>
            </a:r>
            <a:r>
              <a:rPr lang="en-US" sz="3600" spc="72" dirty="0" err="1">
                <a:solidFill>
                  <a:srgbClr val="737373"/>
                </a:solidFill>
                <a:latin typeface="+mn-lt"/>
              </a:rPr>
              <a:t>malesuada</a:t>
            </a:r>
            <a:endParaRPr lang="en-US" dirty="0"/>
          </a:p>
        </p:txBody>
      </p:sp>
      <p:sp>
        <p:nvSpPr>
          <p:cNvPr id="20" name="Picture Placeholder 19">
            <a:extLst>
              <a:ext uri="{FF2B5EF4-FFF2-40B4-BE49-F238E27FC236}">
                <a16:creationId xmlns:a16="http://schemas.microsoft.com/office/drawing/2014/main" id="{7D879760-B119-274A-8ED4-0078B606628A}"/>
              </a:ext>
            </a:extLst>
          </p:cNvPr>
          <p:cNvSpPr>
            <a:spLocks noGrp="1"/>
          </p:cNvSpPr>
          <p:nvPr>
            <p:ph type="pic" sz="quarter" idx="21"/>
          </p:nvPr>
        </p:nvSpPr>
        <p:spPr>
          <a:xfrm>
            <a:off x="-9525" y="876300"/>
            <a:ext cx="7311636" cy="8093710"/>
          </a:xfrm>
          <a:custGeom>
            <a:avLst/>
            <a:gdLst>
              <a:gd name="connsiteX0" fmla="*/ 0 w 7310438"/>
              <a:gd name="connsiteY0" fmla="*/ 8185150 h 8185150"/>
              <a:gd name="connsiteX1" fmla="*/ 1827610 w 7310438"/>
              <a:gd name="connsiteY1" fmla="*/ 0 h 8185150"/>
              <a:gd name="connsiteX2" fmla="*/ 7310438 w 7310438"/>
              <a:gd name="connsiteY2" fmla="*/ 0 h 8185150"/>
              <a:gd name="connsiteX3" fmla="*/ 5482829 w 7310438"/>
              <a:gd name="connsiteY3" fmla="*/ 8185150 h 8185150"/>
              <a:gd name="connsiteX4" fmla="*/ 0 w 7310438"/>
              <a:gd name="connsiteY4" fmla="*/ 8185150 h 8185150"/>
              <a:gd name="connsiteX0" fmla="*/ 1190 w 7311628"/>
              <a:gd name="connsiteY0" fmla="*/ 8185150 h 8185150"/>
              <a:gd name="connsiteX1" fmla="*/ 0 w 7311628"/>
              <a:gd name="connsiteY1" fmla="*/ 2779776 h 8185150"/>
              <a:gd name="connsiteX2" fmla="*/ 7311628 w 7311628"/>
              <a:gd name="connsiteY2" fmla="*/ 0 h 8185150"/>
              <a:gd name="connsiteX3" fmla="*/ 5484019 w 7311628"/>
              <a:gd name="connsiteY3" fmla="*/ 8185150 h 8185150"/>
              <a:gd name="connsiteX4" fmla="*/ 1190 w 7311628"/>
              <a:gd name="connsiteY4" fmla="*/ 8185150 h 8185150"/>
              <a:gd name="connsiteX0" fmla="*/ 1190 w 7331107"/>
              <a:gd name="connsiteY0" fmla="*/ 8185150 h 8185150"/>
              <a:gd name="connsiteX1" fmla="*/ 0 w 7331107"/>
              <a:gd name="connsiteY1" fmla="*/ 2779776 h 8185150"/>
              <a:gd name="connsiteX2" fmla="*/ 7311628 w 7331107"/>
              <a:gd name="connsiteY2" fmla="*/ 0 h 8185150"/>
              <a:gd name="connsiteX3" fmla="*/ 7331107 w 7331107"/>
              <a:gd name="connsiteY3" fmla="*/ 5387086 h 8185150"/>
              <a:gd name="connsiteX4" fmla="*/ 1190 w 7331107"/>
              <a:gd name="connsiteY4" fmla="*/ 8185150 h 8185150"/>
              <a:gd name="connsiteX0" fmla="*/ 1190 w 7312819"/>
              <a:gd name="connsiteY0" fmla="*/ 8185150 h 8185150"/>
              <a:gd name="connsiteX1" fmla="*/ 0 w 7312819"/>
              <a:gd name="connsiteY1" fmla="*/ 2779776 h 8185150"/>
              <a:gd name="connsiteX2" fmla="*/ 7311628 w 7312819"/>
              <a:gd name="connsiteY2" fmla="*/ 0 h 8185150"/>
              <a:gd name="connsiteX3" fmla="*/ 7312819 w 7312819"/>
              <a:gd name="connsiteY3" fmla="*/ 5405374 h 8185150"/>
              <a:gd name="connsiteX4" fmla="*/ 1190 w 7312819"/>
              <a:gd name="connsiteY4" fmla="*/ 8185150 h 8185150"/>
              <a:gd name="connsiteX0" fmla="*/ 1190 w 7312819"/>
              <a:gd name="connsiteY0" fmla="*/ 8093710 h 8093710"/>
              <a:gd name="connsiteX1" fmla="*/ 0 w 7312819"/>
              <a:gd name="connsiteY1" fmla="*/ 2688336 h 8093710"/>
              <a:gd name="connsiteX2" fmla="*/ 7128748 w 7312819"/>
              <a:gd name="connsiteY2" fmla="*/ 0 h 8093710"/>
              <a:gd name="connsiteX3" fmla="*/ 7312819 w 7312819"/>
              <a:gd name="connsiteY3" fmla="*/ 5313934 h 8093710"/>
              <a:gd name="connsiteX4" fmla="*/ 1190 w 7312819"/>
              <a:gd name="connsiteY4" fmla="*/ 8093710 h 8093710"/>
              <a:gd name="connsiteX0" fmla="*/ 1190 w 7312819"/>
              <a:gd name="connsiteY0" fmla="*/ 8111998 h 8111998"/>
              <a:gd name="connsiteX1" fmla="*/ 0 w 7312819"/>
              <a:gd name="connsiteY1" fmla="*/ 2706624 h 8111998"/>
              <a:gd name="connsiteX2" fmla="*/ 7275052 w 7312819"/>
              <a:gd name="connsiteY2" fmla="*/ 0 h 8111998"/>
              <a:gd name="connsiteX3" fmla="*/ 7312819 w 7312819"/>
              <a:gd name="connsiteY3" fmla="*/ 5332222 h 8111998"/>
              <a:gd name="connsiteX4" fmla="*/ 1190 w 7312819"/>
              <a:gd name="connsiteY4" fmla="*/ 8111998 h 8111998"/>
              <a:gd name="connsiteX0" fmla="*/ 37766 w 7349395"/>
              <a:gd name="connsiteY0" fmla="*/ 8111998 h 8111998"/>
              <a:gd name="connsiteX1" fmla="*/ 0 w 7349395"/>
              <a:gd name="connsiteY1" fmla="*/ 2907792 h 8111998"/>
              <a:gd name="connsiteX2" fmla="*/ 7311628 w 7349395"/>
              <a:gd name="connsiteY2" fmla="*/ 0 h 8111998"/>
              <a:gd name="connsiteX3" fmla="*/ 7349395 w 7349395"/>
              <a:gd name="connsiteY3" fmla="*/ 5332222 h 8111998"/>
              <a:gd name="connsiteX4" fmla="*/ 37766 w 7349395"/>
              <a:gd name="connsiteY4" fmla="*/ 8111998 h 8111998"/>
              <a:gd name="connsiteX0" fmla="*/ 7 w 7311636"/>
              <a:gd name="connsiteY0" fmla="*/ 8111998 h 8111998"/>
              <a:gd name="connsiteX1" fmla="*/ 17105 w 7311636"/>
              <a:gd name="connsiteY1" fmla="*/ 2724912 h 8111998"/>
              <a:gd name="connsiteX2" fmla="*/ 7273869 w 7311636"/>
              <a:gd name="connsiteY2" fmla="*/ 0 h 8111998"/>
              <a:gd name="connsiteX3" fmla="*/ 7311636 w 7311636"/>
              <a:gd name="connsiteY3" fmla="*/ 5332222 h 8111998"/>
              <a:gd name="connsiteX4" fmla="*/ 7 w 7311636"/>
              <a:gd name="connsiteY4" fmla="*/ 8111998 h 8111998"/>
              <a:gd name="connsiteX0" fmla="*/ 7 w 7311636"/>
              <a:gd name="connsiteY0" fmla="*/ 8093710 h 8093710"/>
              <a:gd name="connsiteX1" fmla="*/ 17105 w 7311636"/>
              <a:gd name="connsiteY1" fmla="*/ 2706624 h 8093710"/>
              <a:gd name="connsiteX2" fmla="*/ 7292157 w 7311636"/>
              <a:gd name="connsiteY2" fmla="*/ 0 h 8093710"/>
              <a:gd name="connsiteX3" fmla="*/ 7311636 w 7311636"/>
              <a:gd name="connsiteY3" fmla="*/ 5313934 h 8093710"/>
              <a:gd name="connsiteX4" fmla="*/ 7 w 7311636"/>
              <a:gd name="connsiteY4" fmla="*/ 8093710 h 8093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1636" h="8093710">
                <a:moveTo>
                  <a:pt x="7" y="8093710"/>
                </a:moveTo>
                <a:cubicBezTo>
                  <a:pt x="-390" y="6291919"/>
                  <a:pt x="17502" y="4508415"/>
                  <a:pt x="17105" y="2706624"/>
                </a:cubicBezTo>
                <a:lnTo>
                  <a:pt x="7292157" y="0"/>
                </a:lnTo>
                <a:lnTo>
                  <a:pt x="7311636" y="5313934"/>
                </a:lnTo>
                <a:lnTo>
                  <a:pt x="7" y="8093710"/>
                </a:lnTo>
                <a:close/>
              </a:path>
            </a:pathLst>
          </a:custGeom>
          <a:solidFill>
            <a:schemeClr val="bg2"/>
          </a:solidFill>
        </p:spPr>
        <p:txBody>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a:lvl1pPr>
            <a:lvl2pPr algn="ctr">
              <a:defRPr sz="2000" i="0"/>
            </a:lvl2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Click icon to add picture</a:t>
            </a:r>
            <a:endParaRPr lang="en-US" dirty="0"/>
          </a:p>
        </p:txBody>
      </p:sp>
    </p:spTree>
    <p:extLst>
      <p:ext uri="{BB962C8B-B14F-4D97-AF65-F5344CB8AC3E}">
        <p14:creationId xmlns:p14="http://schemas.microsoft.com/office/powerpoint/2010/main" val="3784240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9647736-C0E4-D742-801E-F13BB48102C6}"/>
              </a:ext>
            </a:extLst>
          </p:cNvPr>
          <p:cNvGrpSpPr/>
          <p:nvPr userDrawn="1"/>
        </p:nvGrpSpPr>
        <p:grpSpPr>
          <a:xfrm>
            <a:off x="0" y="0"/>
            <a:ext cx="6702975" cy="6702975"/>
            <a:chOff x="0" y="0"/>
            <a:chExt cx="471005" cy="471005"/>
          </a:xfrm>
        </p:grpSpPr>
        <p:sp>
          <p:nvSpPr>
            <p:cNvPr id="4" name="Freeform 3">
              <a:extLst>
                <a:ext uri="{FF2B5EF4-FFF2-40B4-BE49-F238E27FC236}">
                  <a16:creationId xmlns:a16="http://schemas.microsoft.com/office/drawing/2014/main" id="{2A2F6142-AF22-AB41-B5CE-CF99F629DD81}"/>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rgbClr val="A8E37A"/>
            </a:solidFill>
          </p:spPr>
        </p:sp>
      </p:grpSp>
      <p:grpSp>
        <p:nvGrpSpPr>
          <p:cNvPr id="5" name="Group 4">
            <a:extLst>
              <a:ext uri="{FF2B5EF4-FFF2-40B4-BE49-F238E27FC236}">
                <a16:creationId xmlns:a16="http://schemas.microsoft.com/office/drawing/2014/main" id="{04053AFF-33A2-CB4F-A46A-403F3717D810}"/>
              </a:ext>
            </a:extLst>
          </p:cNvPr>
          <p:cNvGrpSpPr/>
          <p:nvPr userDrawn="1"/>
        </p:nvGrpSpPr>
        <p:grpSpPr>
          <a:xfrm rot="-10800000">
            <a:off x="11585025" y="3584025"/>
            <a:ext cx="6702975" cy="6702975"/>
            <a:chOff x="0" y="0"/>
            <a:chExt cx="471005" cy="471005"/>
          </a:xfrm>
        </p:grpSpPr>
        <p:sp>
          <p:nvSpPr>
            <p:cNvPr id="6" name="Freeform 5">
              <a:extLst>
                <a:ext uri="{FF2B5EF4-FFF2-40B4-BE49-F238E27FC236}">
                  <a16:creationId xmlns:a16="http://schemas.microsoft.com/office/drawing/2014/main" id="{8357ED30-B3AF-6F45-A290-5D8AA2DCFD3A}"/>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rgbClr val="A8E37A"/>
            </a:solidFill>
          </p:spPr>
        </p:sp>
      </p:grpSp>
      <p:sp>
        <p:nvSpPr>
          <p:cNvPr id="12" name="Text Placeholder 12">
            <a:extLst>
              <a:ext uri="{FF2B5EF4-FFF2-40B4-BE49-F238E27FC236}">
                <a16:creationId xmlns:a16="http://schemas.microsoft.com/office/drawing/2014/main" id="{01A4F26F-CA92-3C41-865D-7309BB7E062B}"/>
              </a:ext>
            </a:extLst>
          </p:cNvPr>
          <p:cNvSpPr>
            <a:spLocks noGrp="1"/>
          </p:cNvSpPr>
          <p:nvPr>
            <p:ph type="body" sz="quarter" idx="17" hasCustomPrompt="1"/>
          </p:nvPr>
        </p:nvSpPr>
        <p:spPr>
          <a:xfrm>
            <a:off x="1907565" y="2230405"/>
            <a:ext cx="13865835" cy="2200699"/>
          </a:xfrm>
          <a:ln>
            <a:noFill/>
          </a:ln>
        </p:spPr>
        <p:txBody>
          <a:bodyPr lIns="0" rIns="0" anchor="t" anchorCtr="0">
            <a:normAutofit/>
          </a:bodyPr>
          <a:lstStyle>
            <a:lvl1pPr marL="0" indent="0" algn="l">
              <a:lnSpc>
                <a:spcPts val="6700"/>
              </a:lnSpc>
              <a:buNone/>
              <a:defRPr sz="8000" b="0" spc="300">
                <a:solidFill>
                  <a:schemeClr val="accent3"/>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a:t>
            </a:r>
          </a:p>
          <a:p>
            <a:pPr lvl="0"/>
            <a:r>
              <a:rPr lang="en-US" dirty="0"/>
              <a:t>Header</a:t>
            </a:r>
          </a:p>
        </p:txBody>
      </p:sp>
      <p:sp>
        <p:nvSpPr>
          <p:cNvPr id="15" name="Text Placeholder 14">
            <a:extLst>
              <a:ext uri="{FF2B5EF4-FFF2-40B4-BE49-F238E27FC236}">
                <a16:creationId xmlns:a16="http://schemas.microsoft.com/office/drawing/2014/main" id="{603205C8-3F81-E845-9833-A40212AF2BA5}"/>
              </a:ext>
            </a:extLst>
          </p:cNvPr>
          <p:cNvSpPr>
            <a:spLocks noGrp="1"/>
          </p:cNvSpPr>
          <p:nvPr>
            <p:ph type="body" sz="quarter" idx="18" hasCustomPrompt="1"/>
          </p:nvPr>
        </p:nvSpPr>
        <p:spPr>
          <a:xfrm>
            <a:off x="1908175" y="4583113"/>
            <a:ext cx="14551025" cy="1779587"/>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20" name="Text Placeholder 6">
            <a:extLst>
              <a:ext uri="{FF2B5EF4-FFF2-40B4-BE49-F238E27FC236}">
                <a16:creationId xmlns:a16="http://schemas.microsoft.com/office/drawing/2014/main" id="{27721365-CBED-AE4B-B600-6942DA4F2CB3}"/>
              </a:ext>
            </a:extLst>
          </p:cNvPr>
          <p:cNvSpPr>
            <a:spLocks noGrp="1"/>
          </p:cNvSpPr>
          <p:nvPr>
            <p:ph type="body" sz="quarter" idx="23" hasCustomPrompt="1"/>
          </p:nvPr>
        </p:nvSpPr>
        <p:spPr>
          <a:xfrm>
            <a:off x="6929437" y="6750568"/>
            <a:ext cx="4271963" cy="2182812"/>
          </a:xfrm>
        </p:spPr>
        <p:txBody>
          <a:bodyPr lIns="0" rIns="0">
            <a:normAutofit/>
          </a:bodyPr>
          <a:lstStyle>
            <a:lvl1pPr marL="0" indent="0">
              <a:lnSpc>
                <a:spcPct val="100000"/>
              </a:lnSpc>
              <a:buNone/>
              <a:defRPr sz="2800">
                <a:solidFill>
                  <a:schemeClr val="accent3"/>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Lorem ipsum dolor sit </a:t>
            </a:r>
            <a:r>
              <a:rPr lang="en-US" dirty="0" err="1"/>
              <a:t>amet</a:t>
            </a:r>
            <a:r>
              <a:rPr lang="en-US" dirty="0"/>
              <a:t>, </a:t>
            </a:r>
            <a:r>
              <a:rPr lang="en-US" dirty="0" err="1"/>
              <a:t>consecterur</a:t>
            </a:r>
            <a:r>
              <a:rPr lang="en-US" dirty="0"/>
              <a:t> </a:t>
            </a:r>
            <a:r>
              <a:rPr lang="en-US" dirty="0" err="1"/>
              <a:t>adipicscing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21" name="Text Placeholder 6">
            <a:extLst>
              <a:ext uri="{FF2B5EF4-FFF2-40B4-BE49-F238E27FC236}">
                <a16:creationId xmlns:a16="http://schemas.microsoft.com/office/drawing/2014/main" id="{7E5DEBCC-99DE-FB45-8680-E9CA0652700A}"/>
              </a:ext>
            </a:extLst>
          </p:cNvPr>
          <p:cNvSpPr>
            <a:spLocks noGrp="1"/>
          </p:cNvSpPr>
          <p:nvPr>
            <p:ph type="body" sz="quarter" idx="24" hasCustomPrompt="1"/>
          </p:nvPr>
        </p:nvSpPr>
        <p:spPr>
          <a:xfrm>
            <a:off x="11958637" y="6750568"/>
            <a:ext cx="4271963" cy="2182812"/>
          </a:xfrm>
        </p:spPr>
        <p:txBody>
          <a:bodyPr lIns="0" rIns="0">
            <a:normAutofit/>
          </a:bodyPr>
          <a:lstStyle>
            <a:lvl1pPr marL="0" indent="0">
              <a:lnSpc>
                <a:spcPct val="100000"/>
              </a:lnSpc>
              <a:buNone/>
              <a:defRPr sz="2800">
                <a:solidFill>
                  <a:schemeClr val="accent3"/>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Lorem ipsum dolor sit </a:t>
            </a:r>
            <a:r>
              <a:rPr lang="en-US" dirty="0" err="1"/>
              <a:t>amet</a:t>
            </a:r>
            <a:r>
              <a:rPr lang="en-US" dirty="0"/>
              <a:t>, </a:t>
            </a:r>
            <a:r>
              <a:rPr lang="en-US" dirty="0" err="1"/>
              <a:t>consecterur</a:t>
            </a:r>
            <a:r>
              <a:rPr lang="en-US" dirty="0"/>
              <a:t> </a:t>
            </a:r>
            <a:r>
              <a:rPr lang="en-US" dirty="0" err="1"/>
              <a:t>adipicscing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22" name="Text Placeholder 6">
            <a:extLst>
              <a:ext uri="{FF2B5EF4-FFF2-40B4-BE49-F238E27FC236}">
                <a16:creationId xmlns:a16="http://schemas.microsoft.com/office/drawing/2014/main" id="{D86DD2E2-D76A-0542-BD14-34E8F250F4AA}"/>
              </a:ext>
            </a:extLst>
          </p:cNvPr>
          <p:cNvSpPr>
            <a:spLocks noGrp="1"/>
          </p:cNvSpPr>
          <p:nvPr>
            <p:ph type="body" sz="quarter" idx="25" hasCustomPrompt="1"/>
          </p:nvPr>
        </p:nvSpPr>
        <p:spPr>
          <a:xfrm>
            <a:off x="1907565" y="6754928"/>
            <a:ext cx="4271963" cy="2182812"/>
          </a:xfrm>
        </p:spPr>
        <p:txBody>
          <a:bodyPr lIns="0" rIns="0">
            <a:normAutofit/>
          </a:bodyPr>
          <a:lstStyle>
            <a:lvl1pPr marL="0" indent="0">
              <a:lnSpc>
                <a:spcPct val="100000"/>
              </a:lnSpc>
              <a:buNone/>
              <a:defRPr sz="2800">
                <a:solidFill>
                  <a:schemeClr val="accent3"/>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Lorem ipsum dolor sit </a:t>
            </a:r>
            <a:r>
              <a:rPr lang="en-US" dirty="0" err="1"/>
              <a:t>amet</a:t>
            </a:r>
            <a:r>
              <a:rPr lang="en-US" dirty="0"/>
              <a:t>, </a:t>
            </a:r>
            <a:r>
              <a:rPr lang="en-US" dirty="0" err="1"/>
              <a:t>consecterur</a:t>
            </a:r>
            <a:r>
              <a:rPr lang="en-US" dirty="0"/>
              <a:t> </a:t>
            </a:r>
            <a:r>
              <a:rPr lang="en-US" dirty="0" err="1"/>
              <a:t>adipicscing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Tree>
    <p:extLst>
      <p:ext uri="{BB962C8B-B14F-4D97-AF65-F5344CB8AC3E}">
        <p14:creationId xmlns:p14="http://schemas.microsoft.com/office/powerpoint/2010/main" val="1252254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9647736-C0E4-D742-801E-F13BB48102C6}"/>
              </a:ext>
            </a:extLst>
          </p:cNvPr>
          <p:cNvGrpSpPr/>
          <p:nvPr userDrawn="1"/>
        </p:nvGrpSpPr>
        <p:grpSpPr>
          <a:xfrm>
            <a:off x="0" y="0"/>
            <a:ext cx="6702975" cy="6702975"/>
            <a:chOff x="0" y="0"/>
            <a:chExt cx="471005" cy="471005"/>
          </a:xfrm>
        </p:grpSpPr>
        <p:sp>
          <p:nvSpPr>
            <p:cNvPr id="4" name="Freeform 3">
              <a:extLst>
                <a:ext uri="{FF2B5EF4-FFF2-40B4-BE49-F238E27FC236}">
                  <a16:creationId xmlns:a16="http://schemas.microsoft.com/office/drawing/2014/main" id="{2A2F6142-AF22-AB41-B5CE-CF99F629DD81}"/>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1"/>
            </a:solidFill>
          </p:spPr>
          <p:txBody>
            <a:bodyPr/>
            <a:lstStyle/>
            <a:p>
              <a:endParaRPr lang="en-US" dirty="0"/>
            </a:p>
          </p:txBody>
        </p:sp>
      </p:grpSp>
      <p:grpSp>
        <p:nvGrpSpPr>
          <p:cNvPr id="5" name="Group 4">
            <a:extLst>
              <a:ext uri="{FF2B5EF4-FFF2-40B4-BE49-F238E27FC236}">
                <a16:creationId xmlns:a16="http://schemas.microsoft.com/office/drawing/2014/main" id="{04053AFF-33A2-CB4F-A46A-403F3717D810}"/>
              </a:ext>
            </a:extLst>
          </p:cNvPr>
          <p:cNvGrpSpPr/>
          <p:nvPr userDrawn="1"/>
        </p:nvGrpSpPr>
        <p:grpSpPr>
          <a:xfrm rot="-10800000">
            <a:off x="11585025" y="3584025"/>
            <a:ext cx="6702975" cy="6702975"/>
            <a:chOff x="0" y="0"/>
            <a:chExt cx="471005" cy="471005"/>
          </a:xfrm>
        </p:grpSpPr>
        <p:sp>
          <p:nvSpPr>
            <p:cNvPr id="6" name="Freeform 5">
              <a:extLst>
                <a:ext uri="{FF2B5EF4-FFF2-40B4-BE49-F238E27FC236}">
                  <a16:creationId xmlns:a16="http://schemas.microsoft.com/office/drawing/2014/main" id="{8357ED30-B3AF-6F45-A290-5D8AA2DCFD3A}"/>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1"/>
            </a:solidFill>
          </p:spPr>
          <p:txBody>
            <a:bodyPr/>
            <a:lstStyle/>
            <a:p>
              <a:endParaRPr lang="en-US" dirty="0"/>
            </a:p>
          </p:txBody>
        </p:sp>
      </p:grpSp>
      <p:sp>
        <p:nvSpPr>
          <p:cNvPr id="12" name="Text Placeholder 12">
            <a:extLst>
              <a:ext uri="{FF2B5EF4-FFF2-40B4-BE49-F238E27FC236}">
                <a16:creationId xmlns:a16="http://schemas.microsoft.com/office/drawing/2014/main" id="{01A4F26F-CA92-3C41-865D-7309BB7E062B}"/>
              </a:ext>
            </a:extLst>
          </p:cNvPr>
          <p:cNvSpPr>
            <a:spLocks noGrp="1"/>
          </p:cNvSpPr>
          <p:nvPr>
            <p:ph type="body" sz="quarter" idx="17" hasCustomPrompt="1"/>
          </p:nvPr>
        </p:nvSpPr>
        <p:spPr>
          <a:xfrm>
            <a:off x="1907565" y="2230405"/>
            <a:ext cx="13865835" cy="2200699"/>
          </a:xfrm>
          <a:ln>
            <a:noFill/>
          </a:ln>
        </p:spPr>
        <p:txBody>
          <a:bodyPr lIns="0" rIns="0" anchor="t" anchorCtr="0">
            <a:normAutofit/>
          </a:bodyPr>
          <a:lstStyle>
            <a:lvl1pPr marL="0" indent="0" algn="l">
              <a:lnSpc>
                <a:spcPts val="6700"/>
              </a:lnSpc>
              <a:buNone/>
              <a:defRPr sz="8000" b="0" spc="300">
                <a:solidFill>
                  <a:schemeClr val="accent1"/>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a:t>
            </a:r>
          </a:p>
          <a:p>
            <a:pPr lvl="0"/>
            <a:r>
              <a:rPr lang="en-US" dirty="0"/>
              <a:t>Header</a:t>
            </a:r>
          </a:p>
        </p:txBody>
      </p:sp>
      <p:sp>
        <p:nvSpPr>
          <p:cNvPr id="15" name="Text Placeholder 14">
            <a:extLst>
              <a:ext uri="{FF2B5EF4-FFF2-40B4-BE49-F238E27FC236}">
                <a16:creationId xmlns:a16="http://schemas.microsoft.com/office/drawing/2014/main" id="{603205C8-3F81-E845-9833-A40212AF2BA5}"/>
              </a:ext>
            </a:extLst>
          </p:cNvPr>
          <p:cNvSpPr>
            <a:spLocks noGrp="1"/>
          </p:cNvSpPr>
          <p:nvPr>
            <p:ph type="body" sz="quarter" idx="18" hasCustomPrompt="1"/>
          </p:nvPr>
        </p:nvSpPr>
        <p:spPr>
          <a:xfrm>
            <a:off x="1908175" y="4583113"/>
            <a:ext cx="14551025" cy="1779587"/>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7" name="Text Placeholder 6">
            <a:extLst>
              <a:ext uri="{FF2B5EF4-FFF2-40B4-BE49-F238E27FC236}">
                <a16:creationId xmlns:a16="http://schemas.microsoft.com/office/drawing/2014/main" id="{00F19629-479F-9E44-9C0E-E21CFED165B7}"/>
              </a:ext>
            </a:extLst>
          </p:cNvPr>
          <p:cNvSpPr>
            <a:spLocks noGrp="1"/>
          </p:cNvSpPr>
          <p:nvPr>
            <p:ph type="body" sz="quarter" idx="23" hasCustomPrompt="1"/>
          </p:nvPr>
        </p:nvSpPr>
        <p:spPr>
          <a:xfrm>
            <a:off x="6929437" y="6750568"/>
            <a:ext cx="4271963" cy="2182812"/>
          </a:xfrm>
        </p:spPr>
        <p:txBody>
          <a:bodyPr lIns="0" rIns="0">
            <a:normAutofit/>
          </a:bodyPr>
          <a:lstStyle>
            <a:lvl1pPr marL="0" indent="0">
              <a:lnSpc>
                <a:spcPct val="100000"/>
              </a:lnSpc>
              <a:buNone/>
              <a:defRPr sz="2800">
                <a:solidFill>
                  <a:schemeClr val="accent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Lorem ipsum dolor sit </a:t>
            </a:r>
            <a:r>
              <a:rPr lang="en-US" dirty="0" err="1"/>
              <a:t>amet</a:t>
            </a:r>
            <a:r>
              <a:rPr lang="en-US" dirty="0"/>
              <a:t>, </a:t>
            </a:r>
            <a:r>
              <a:rPr lang="en-US" dirty="0" err="1"/>
              <a:t>consecterur</a:t>
            </a:r>
            <a:r>
              <a:rPr lang="en-US" dirty="0"/>
              <a:t> </a:t>
            </a:r>
            <a:r>
              <a:rPr lang="en-US" dirty="0" err="1"/>
              <a:t>adipicscing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27" name="Text Placeholder 6">
            <a:extLst>
              <a:ext uri="{FF2B5EF4-FFF2-40B4-BE49-F238E27FC236}">
                <a16:creationId xmlns:a16="http://schemas.microsoft.com/office/drawing/2014/main" id="{BF30E18A-F48D-4844-93BF-B30373ED7F1B}"/>
              </a:ext>
            </a:extLst>
          </p:cNvPr>
          <p:cNvSpPr>
            <a:spLocks noGrp="1"/>
          </p:cNvSpPr>
          <p:nvPr>
            <p:ph type="body" sz="quarter" idx="24" hasCustomPrompt="1"/>
          </p:nvPr>
        </p:nvSpPr>
        <p:spPr>
          <a:xfrm>
            <a:off x="11958637" y="6750568"/>
            <a:ext cx="4271963" cy="2182812"/>
          </a:xfrm>
        </p:spPr>
        <p:txBody>
          <a:bodyPr lIns="0" rIns="0">
            <a:normAutofit/>
          </a:bodyPr>
          <a:lstStyle>
            <a:lvl1pPr marL="0" indent="0">
              <a:lnSpc>
                <a:spcPct val="100000"/>
              </a:lnSpc>
              <a:buNone/>
              <a:defRPr sz="2800">
                <a:solidFill>
                  <a:schemeClr val="accent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Lorem ipsum dolor sit </a:t>
            </a:r>
            <a:r>
              <a:rPr lang="en-US" dirty="0" err="1"/>
              <a:t>amet</a:t>
            </a:r>
            <a:r>
              <a:rPr lang="en-US" dirty="0"/>
              <a:t>, </a:t>
            </a:r>
            <a:r>
              <a:rPr lang="en-US" dirty="0" err="1"/>
              <a:t>consecterur</a:t>
            </a:r>
            <a:r>
              <a:rPr lang="en-US" dirty="0"/>
              <a:t> </a:t>
            </a:r>
            <a:r>
              <a:rPr lang="en-US" dirty="0" err="1"/>
              <a:t>adipicscing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28" name="Text Placeholder 6">
            <a:extLst>
              <a:ext uri="{FF2B5EF4-FFF2-40B4-BE49-F238E27FC236}">
                <a16:creationId xmlns:a16="http://schemas.microsoft.com/office/drawing/2014/main" id="{DBBA9048-8DF0-0141-8793-DA8646D13819}"/>
              </a:ext>
            </a:extLst>
          </p:cNvPr>
          <p:cNvSpPr>
            <a:spLocks noGrp="1"/>
          </p:cNvSpPr>
          <p:nvPr>
            <p:ph type="body" sz="quarter" idx="25" hasCustomPrompt="1"/>
          </p:nvPr>
        </p:nvSpPr>
        <p:spPr>
          <a:xfrm>
            <a:off x="1907565" y="6754928"/>
            <a:ext cx="4271963" cy="2182812"/>
          </a:xfrm>
        </p:spPr>
        <p:txBody>
          <a:bodyPr lIns="0" rIns="0">
            <a:normAutofit/>
          </a:bodyPr>
          <a:lstStyle>
            <a:lvl1pPr marL="0" indent="0">
              <a:lnSpc>
                <a:spcPct val="100000"/>
              </a:lnSpc>
              <a:buNone/>
              <a:defRPr sz="2800">
                <a:solidFill>
                  <a:schemeClr val="accent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Lorem ipsum dolor sit </a:t>
            </a:r>
            <a:r>
              <a:rPr lang="en-US" dirty="0" err="1"/>
              <a:t>amet</a:t>
            </a:r>
            <a:r>
              <a:rPr lang="en-US" dirty="0"/>
              <a:t>, </a:t>
            </a:r>
            <a:r>
              <a:rPr lang="en-US" dirty="0" err="1"/>
              <a:t>consecterur</a:t>
            </a:r>
            <a:r>
              <a:rPr lang="en-US" dirty="0"/>
              <a:t> </a:t>
            </a:r>
            <a:r>
              <a:rPr lang="en-US" dirty="0" err="1"/>
              <a:t>adipicscing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Tree>
    <p:extLst>
      <p:ext uri="{BB962C8B-B14F-4D97-AF65-F5344CB8AC3E}">
        <p14:creationId xmlns:p14="http://schemas.microsoft.com/office/powerpoint/2010/main" val="2278564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9647736-C0E4-D742-801E-F13BB48102C6}"/>
              </a:ext>
            </a:extLst>
          </p:cNvPr>
          <p:cNvGrpSpPr/>
          <p:nvPr userDrawn="1"/>
        </p:nvGrpSpPr>
        <p:grpSpPr>
          <a:xfrm>
            <a:off x="0" y="0"/>
            <a:ext cx="6702975" cy="6702975"/>
            <a:chOff x="0" y="0"/>
            <a:chExt cx="471005" cy="471005"/>
          </a:xfrm>
        </p:grpSpPr>
        <p:sp>
          <p:nvSpPr>
            <p:cNvPr id="4" name="Freeform 3">
              <a:extLst>
                <a:ext uri="{FF2B5EF4-FFF2-40B4-BE49-F238E27FC236}">
                  <a16:creationId xmlns:a16="http://schemas.microsoft.com/office/drawing/2014/main" id="{2A2F6142-AF22-AB41-B5CE-CF99F629DD81}"/>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5"/>
            </a:solidFill>
          </p:spPr>
          <p:txBody>
            <a:bodyPr/>
            <a:lstStyle/>
            <a:p>
              <a:endParaRPr lang="en-US" dirty="0"/>
            </a:p>
          </p:txBody>
        </p:sp>
      </p:grpSp>
      <p:grpSp>
        <p:nvGrpSpPr>
          <p:cNvPr id="5" name="Group 4">
            <a:extLst>
              <a:ext uri="{FF2B5EF4-FFF2-40B4-BE49-F238E27FC236}">
                <a16:creationId xmlns:a16="http://schemas.microsoft.com/office/drawing/2014/main" id="{04053AFF-33A2-CB4F-A46A-403F3717D810}"/>
              </a:ext>
            </a:extLst>
          </p:cNvPr>
          <p:cNvGrpSpPr/>
          <p:nvPr userDrawn="1"/>
        </p:nvGrpSpPr>
        <p:grpSpPr>
          <a:xfrm rot="-10800000">
            <a:off x="11585025" y="3584025"/>
            <a:ext cx="6702975" cy="6702975"/>
            <a:chOff x="0" y="0"/>
            <a:chExt cx="471005" cy="471005"/>
          </a:xfrm>
        </p:grpSpPr>
        <p:sp>
          <p:nvSpPr>
            <p:cNvPr id="6" name="Freeform 5">
              <a:extLst>
                <a:ext uri="{FF2B5EF4-FFF2-40B4-BE49-F238E27FC236}">
                  <a16:creationId xmlns:a16="http://schemas.microsoft.com/office/drawing/2014/main" id="{8357ED30-B3AF-6F45-A290-5D8AA2DCFD3A}"/>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5"/>
            </a:solidFill>
          </p:spPr>
          <p:txBody>
            <a:bodyPr/>
            <a:lstStyle/>
            <a:p>
              <a:endParaRPr lang="en-US" dirty="0"/>
            </a:p>
          </p:txBody>
        </p:sp>
      </p:grpSp>
      <p:sp>
        <p:nvSpPr>
          <p:cNvPr id="12" name="Text Placeholder 12">
            <a:extLst>
              <a:ext uri="{FF2B5EF4-FFF2-40B4-BE49-F238E27FC236}">
                <a16:creationId xmlns:a16="http://schemas.microsoft.com/office/drawing/2014/main" id="{01A4F26F-CA92-3C41-865D-7309BB7E062B}"/>
              </a:ext>
            </a:extLst>
          </p:cNvPr>
          <p:cNvSpPr>
            <a:spLocks noGrp="1"/>
          </p:cNvSpPr>
          <p:nvPr>
            <p:ph type="body" sz="quarter" idx="17" hasCustomPrompt="1"/>
          </p:nvPr>
        </p:nvSpPr>
        <p:spPr>
          <a:xfrm>
            <a:off x="1907565" y="2230405"/>
            <a:ext cx="13865835" cy="2200699"/>
          </a:xfrm>
          <a:ln>
            <a:noFill/>
          </a:ln>
        </p:spPr>
        <p:txBody>
          <a:bodyPr lIns="0" rIns="0" anchor="t" anchorCtr="0">
            <a:normAutofit/>
          </a:bodyPr>
          <a:lstStyle>
            <a:lvl1pPr marL="0" indent="0" algn="l">
              <a:lnSpc>
                <a:spcPts val="6700"/>
              </a:lnSpc>
              <a:buNone/>
              <a:defRPr sz="8000" b="0" spc="300">
                <a:solidFill>
                  <a:schemeClr val="accent5"/>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a:t>
            </a:r>
          </a:p>
          <a:p>
            <a:pPr lvl="0"/>
            <a:r>
              <a:rPr lang="en-US" dirty="0"/>
              <a:t>Header</a:t>
            </a:r>
          </a:p>
        </p:txBody>
      </p:sp>
      <p:sp>
        <p:nvSpPr>
          <p:cNvPr id="15" name="Text Placeholder 14">
            <a:extLst>
              <a:ext uri="{FF2B5EF4-FFF2-40B4-BE49-F238E27FC236}">
                <a16:creationId xmlns:a16="http://schemas.microsoft.com/office/drawing/2014/main" id="{603205C8-3F81-E845-9833-A40212AF2BA5}"/>
              </a:ext>
            </a:extLst>
          </p:cNvPr>
          <p:cNvSpPr>
            <a:spLocks noGrp="1"/>
          </p:cNvSpPr>
          <p:nvPr>
            <p:ph type="body" sz="quarter" idx="18" hasCustomPrompt="1"/>
          </p:nvPr>
        </p:nvSpPr>
        <p:spPr>
          <a:xfrm>
            <a:off x="1908175" y="4583113"/>
            <a:ext cx="14551025" cy="1779587"/>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7" name="Text Placeholder 6">
            <a:extLst>
              <a:ext uri="{FF2B5EF4-FFF2-40B4-BE49-F238E27FC236}">
                <a16:creationId xmlns:a16="http://schemas.microsoft.com/office/drawing/2014/main" id="{00F19629-479F-9E44-9C0E-E21CFED165B7}"/>
              </a:ext>
            </a:extLst>
          </p:cNvPr>
          <p:cNvSpPr>
            <a:spLocks noGrp="1"/>
          </p:cNvSpPr>
          <p:nvPr>
            <p:ph type="body" sz="quarter" idx="23" hasCustomPrompt="1"/>
          </p:nvPr>
        </p:nvSpPr>
        <p:spPr>
          <a:xfrm>
            <a:off x="6929437" y="6750568"/>
            <a:ext cx="4271963" cy="2182812"/>
          </a:xfrm>
        </p:spPr>
        <p:txBody>
          <a:bodyPr lIns="0" rIns="0">
            <a:normAutofit/>
          </a:bodyPr>
          <a:lstStyle>
            <a:lvl1pPr marL="0" indent="0">
              <a:lnSpc>
                <a:spcPct val="100000"/>
              </a:lnSpc>
              <a:buNone/>
              <a:defRPr sz="2800">
                <a:solidFill>
                  <a:schemeClr val="accent5"/>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Lorem ipsum dolor sit </a:t>
            </a:r>
            <a:r>
              <a:rPr lang="en-US" dirty="0" err="1"/>
              <a:t>amet</a:t>
            </a:r>
            <a:r>
              <a:rPr lang="en-US" dirty="0"/>
              <a:t>, </a:t>
            </a:r>
            <a:r>
              <a:rPr lang="en-US" dirty="0" err="1"/>
              <a:t>consecterur</a:t>
            </a:r>
            <a:r>
              <a:rPr lang="en-US" dirty="0"/>
              <a:t> </a:t>
            </a:r>
            <a:r>
              <a:rPr lang="en-US" dirty="0" err="1"/>
              <a:t>adipicscing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27" name="Text Placeholder 6">
            <a:extLst>
              <a:ext uri="{FF2B5EF4-FFF2-40B4-BE49-F238E27FC236}">
                <a16:creationId xmlns:a16="http://schemas.microsoft.com/office/drawing/2014/main" id="{BF30E18A-F48D-4844-93BF-B30373ED7F1B}"/>
              </a:ext>
            </a:extLst>
          </p:cNvPr>
          <p:cNvSpPr>
            <a:spLocks noGrp="1"/>
          </p:cNvSpPr>
          <p:nvPr>
            <p:ph type="body" sz="quarter" idx="24" hasCustomPrompt="1"/>
          </p:nvPr>
        </p:nvSpPr>
        <p:spPr>
          <a:xfrm>
            <a:off x="11958637" y="6750568"/>
            <a:ext cx="4271963" cy="2182812"/>
          </a:xfrm>
        </p:spPr>
        <p:txBody>
          <a:bodyPr lIns="0" rIns="0">
            <a:normAutofit/>
          </a:bodyPr>
          <a:lstStyle>
            <a:lvl1pPr marL="0" indent="0">
              <a:lnSpc>
                <a:spcPct val="100000"/>
              </a:lnSpc>
              <a:buNone/>
              <a:defRPr sz="2800">
                <a:solidFill>
                  <a:schemeClr val="accent5"/>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Lorem ipsum dolor sit </a:t>
            </a:r>
            <a:r>
              <a:rPr lang="en-US" dirty="0" err="1"/>
              <a:t>amet</a:t>
            </a:r>
            <a:r>
              <a:rPr lang="en-US" dirty="0"/>
              <a:t>, </a:t>
            </a:r>
            <a:r>
              <a:rPr lang="en-US" dirty="0" err="1"/>
              <a:t>consecterur</a:t>
            </a:r>
            <a:r>
              <a:rPr lang="en-US" dirty="0"/>
              <a:t> </a:t>
            </a:r>
            <a:r>
              <a:rPr lang="en-US" dirty="0" err="1"/>
              <a:t>adipicscing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28" name="Text Placeholder 6">
            <a:extLst>
              <a:ext uri="{FF2B5EF4-FFF2-40B4-BE49-F238E27FC236}">
                <a16:creationId xmlns:a16="http://schemas.microsoft.com/office/drawing/2014/main" id="{DBBA9048-8DF0-0141-8793-DA8646D13819}"/>
              </a:ext>
            </a:extLst>
          </p:cNvPr>
          <p:cNvSpPr>
            <a:spLocks noGrp="1"/>
          </p:cNvSpPr>
          <p:nvPr>
            <p:ph type="body" sz="quarter" idx="25" hasCustomPrompt="1"/>
          </p:nvPr>
        </p:nvSpPr>
        <p:spPr>
          <a:xfrm>
            <a:off x="1907565" y="6754928"/>
            <a:ext cx="4271963" cy="2182812"/>
          </a:xfrm>
        </p:spPr>
        <p:txBody>
          <a:bodyPr lIns="0" rIns="0">
            <a:normAutofit/>
          </a:bodyPr>
          <a:lstStyle>
            <a:lvl1pPr marL="0" indent="0">
              <a:lnSpc>
                <a:spcPct val="100000"/>
              </a:lnSpc>
              <a:buNone/>
              <a:defRPr sz="2800">
                <a:solidFill>
                  <a:schemeClr val="accent5"/>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Lorem ipsum dolor sit </a:t>
            </a:r>
            <a:r>
              <a:rPr lang="en-US" dirty="0" err="1"/>
              <a:t>amet</a:t>
            </a:r>
            <a:r>
              <a:rPr lang="en-US" dirty="0"/>
              <a:t>, </a:t>
            </a:r>
            <a:r>
              <a:rPr lang="en-US" dirty="0" err="1"/>
              <a:t>consecterur</a:t>
            </a:r>
            <a:r>
              <a:rPr lang="en-US" dirty="0"/>
              <a:t> </a:t>
            </a:r>
            <a:r>
              <a:rPr lang="en-US" dirty="0" err="1"/>
              <a:t>adipicscing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Tree>
    <p:extLst>
      <p:ext uri="{BB962C8B-B14F-4D97-AF65-F5344CB8AC3E}">
        <p14:creationId xmlns:p14="http://schemas.microsoft.com/office/powerpoint/2010/main" val="2257861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9647736-C0E4-D742-801E-F13BB48102C6}"/>
              </a:ext>
            </a:extLst>
          </p:cNvPr>
          <p:cNvGrpSpPr/>
          <p:nvPr userDrawn="1"/>
        </p:nvGrpSpPr>
        <p:grpSpPr>
          <a:xfrm>
            <a:off x="0" y="0"/>
            <a:ext cx="6702975" cy="6702975"/>
            <a:chOff x="0" y="0"/>
            <a:chExt cx="471005" cy="471005"/>
          </a:xfrm>
        </p:grpSpPr>
        <p:sp>
          <p:nvSpPr>
            <p:cNvPr id="4" name="Freeform 3">
              <a:extLst>
                <a:ext uri="{FF2B5EF4-FFF2-40B4-BE49-F238E27FC236}">
                  <a16:creationId xmlns:a16="http://schemas.microsoft.com/office/drawing/2014/main" id="{2A2F6142-AF22-AB41-B5CE-CF99F629DD81}"/>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2"/>
            </a:solidFill>
          </p:spPr>
          <p:txBody>
            <a:bodyPr/>
            <a:lstStyle/>
            <a:p>
              <a:endParaRPr lang="en-US" dirty="0"/>
            </a:p>
          </p:txBody>
        </p:sp>
      </p:grpSp>
      <p:grpSp>
        <p:nvGrpSpPr>
          <p:cNvPr id="5" name="Group 4">
            <a:extLst>
              <a:ext uri="{FF2B5EF4-FFF2-40B4-BE49-F238E27FC236}">
                <a16:creationId xmlns:a16="http://schemas.microsoft.com/office/drawing/2014/main" id="{04053AFF-33A2-CB4F-A46A-403F3717D810}"/>
              </a:ext>
            </a:extLst>
          </p:cNvPr>
          <p:cNvGrpSpPr/>
          <p:nvPr userDrawn="1"/>
        </p:nvGrpSpPr>
        <p:grpSpPr>
          <a:xfrm rot="-10800000">
            <a:off x="11585025" y="3584025"/>
            <a:ext cx="6702975" cy="6702975"/>
            <a:chOff x="0" y="0"/>
            <a:chExt cx="471005" cy="471005"/>
          </a:xfrm>
        </p:grpSpPr>
        <p:sp>
          <p:nvSpPr>
            <p:cNvPr id="6" name="Freeform 5">
              <a:extLst>
                <a:ext uri="{FF2B5EF4-FFF2-40B4-BE49-F238E27FC236}">
                  <a16:creationId xmlns:a16="http://schemas.microsoft.com/office/drawing/2014/main" id="{8357ED30-B3AF-6F45-A290-5D8AA2DCFD3A}"/>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2"/>
            </a:solidFill>
          </p:spPr>
          <p:txBody>
            <a:bodyPr/>
            <a:lstStyle/>
            <a:p>
              <a:endParaRPr lang="en-US" dirty="0"/>
            </a:p>
          </p:txBody>
        </p:sp>
      </p:grpSp>
      <p:sp>
        <p:nvSpPr>
          <p:cNvPr id="12" name="Text Placeholder 12">
            <a:extLst>
              <a:ext uri="{FF2B5EF4-FFF2-40B4-BE49-F238E27FC236}">
                <a16:creationId xmlns:a16="http://schemas.microsoft.com/office/drawing/2014/main" id="{01A4F26F-CA92-3C41-865D-7309BB7E062B}"/>
              </a:ext>
            </a:extLst>
          </p:cNvPr>
          <p:cNvSpPr>
            <a:spLocks noGrp="1"/>
          </p:cNvSpPr>
          <p:nvPr>
            <p:ph type="body" sz="quarter" idx="17" hasCustomPrompt="1"/>
          </p:nvPr>
        </p:nvSpPr>
        <p:spPr>
          <a:xfrm>
            <a:off x="1907565" y="2230405"/>
            <a:ext cx="13865835" cy="2200699"/>
          </a:xfrm>
          <a:ln>
            <a:noFill/>
          </a:ln>
        </p:spPr>
        <p:txBody>
          <a:bodyPr lIns="0" rIns="0" anchor="t" anchorCtr="0">
            <a:normAutofit/>
          </a:bodyPr>
          <a:lstStyle>
            <a:lvl1pPr marL="0" indent="0" algn="l">
              <a:lnSpc>
                <a:spcPts val="6700"/>
              </a:lnSpc>
              <a:buNone/>
              <a:defRPr sz="8000" b="0" spc="300">
                <a:solidFill>
                  <a:schemeClr val="accent2"/>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a:t>
            </a:r>
          </a:p>
          <a:p>
            <a:pPr lvl="0"/>
            <a:r>
              <a:rPr lang="en-US" dirty="0"/>
              <a:t>Header</a:t>
            </a:r>
          </a:p>
        </p:txBody>
      </p:sp>
      <p:sp>
        <p:nvSpPr>
          <p:cNvPr id="15" name="Text Placeholder 14">
            <a:extLst>
              <a:ext uri="{FF2B5EF4-FFF2-40B4-BE49-F238E27FC236}">
                <a16:creationId xmlns:a16="http://schemas.microsoft.com/office/drawing/2014/main" id="{603205C8-3F81-E845-9833-A40212AF2BA5}"/>
              </a:ext>
            </a:extLst>
          </p:cNvPr>
          <p:cNvSpPr>
            <a:spLocks noGrp="1"/>
          </p:cNvSpPr>
          <p:nvPr>
            <p:ph type="body" sz="quarter" idx="18" hasCustomPrompt="1"/>
          </p:nvPr>
        </p:nvSpPr>
        <p:spPr>
          <a:xfrm>
            <a:off x="1908175" y="4583113"/>
            <a:ext cx="14551025" cy="1779587"/>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7" name="Text Placeholder 6">
            <a:extLst>
              <a:ext uri="{FF2B5EF4-FFF2-40B4-BE49-F238E27FC236}">
                <a16:creationId xmlns:a16="http://schemas.microsoft.com/office/drawing/2014/main" id="{00F19629-479F-9E44-9C0E-E21CFED165B7}"/>
              </a:ext>
            </a:extLst>
          </p:cNvPr>
          <p:cNvSpPr>
            <a:spLocks noGrp="1"/>
          </p:cNvSpPr>
          <p:nvPr>
            <p:ph type="body" sz="quarter" idx="23" hasCustomPrompt="1"/>
          </p:nvPr>
        </p:nvSpPr>
        <p:spPr>
          <a:xfrm>
            <a:off x="6929437" y="6750568"/>
            <a:ext cx="4271963" cy="2182812"/>
          </a:xfrm>
        </p:spPr>
        <p:txBody>
          <a:bodyPr lIns="0" rIns="0">
            <a:normAutofit/>
          </a:bodyPr>
          <a:lstStyle>
            <a:lvl1pPr marL="0" indent="0">
              <a:lnSpc>
                <a:spcPct val="100000"/>
              </a:lnSpc>
              <a:buNone/>
              <a:defRPr sz="2800">
                <a:solidFill>
                  <a:schemeClr val="accent2"/>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Lorem ipsum dolor sit </a:t>
            </a:r>
            <a:r>
              <a:rPr lang="en-US" dirty="0" err="1"/>
              <a:t>amet</a:t>
            </a:r>
            <a:r>
              <a:rPr lang="en-US" dirty="0"/>
              <a:t>, </a:t>
            </a:r>
            <a:r>
              <a:rPr lang="en-US" dirty="0" err="1"/>
              <a:t>consecterur</a:t>
            </a:r>
            <a:r>
              <a:rPr lang="en-US" dirty="0"/>
              <a:t> </a:t>
            </a:r>
            <a:r>
              <a:rPr lang="en-US" dirty="0" err="1"/>
              <a:t>adipicscing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27" name="Text Placeholder 6">
            <a:extLst>
              <a:ext uri="{FF2B5EF4-FFF2-40B4-BE49-F238E27FC236}">
                <a16:creationId xmlns:a16="http://schemas.microsoft.com/office/drawing/2014/main" id="{BF30E18A-F48D-4844-93BF-B30373ED7F1B}"/>
              </a:ext>
            </a:extLst>
          </p:cNvPr>
          <p:cNvSpPr>
            <a:spLocks noGrp="1"/>
          </p:cNvSpPr>
          <p:nvPr>
            <p:ph type="body" sz="quarter" idx="24" hasCustomPrompt="1"/>
          </p:nvPr>
        </p:nvSpPr>
        <p:spPr>
          <a:xfrm>
            <a:off x="11958637" y="6750568"/>
            <a:ext cx="4271963" cy="2182812"/>
          </a:xfrm>
        </p:spPr>
        <p:txBody>
          <a:bodyPr lIns="0" rIns="0">
            <a:normAutofit/>
          </a:bodyPr>
          <a:lstStyle>
            <a:lvl1pPr marL="0" indent="0">
              <a:lnSpc>
                <a:spcPct val="100000"/>
              </a:lnSpc>
              <a:buNone/>
              <a:defRPr sz="2800">
                <a:solidFill>
                  <a:schemeClr val="accent2"/>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Lorem ipsum dolor sit </a:t>
            </a:r>
            <a:r>
              <a:rPr lang="en-US" dirty="0" err="1"/>
              <a:t>amet</a:t>
            </a:r>
            <a:r>
              <a:rPr lang="en-US" dirty="0"/>
              <a:t>, </a:t>
            </a:r>
            <a:r>
              <a:rPr lang="en-US" dirty="0" err="1"/>
              <a:t>consecterur</a:t>
            </a:r>
            <a:r>
              <a:rPr lang="en-US" dirty="0"/>
              <a:t> </a:t>
            </a:r>
            <a:r>
              <a:rPr lang="en-US" dirty="0" err="1"/>
              <a:t>adipicscing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28" name="Text Placeholder 6">
            <a:extLst>
              <a:ext uri="{FF2B5EF4-FFF2-40B4-BE49-F238E27FC236}">
                <a16:creationId xmlns:a16="http://schemas.microsoft.com/office/drawing/2014/main" id="{DBBA9048-8DF0-0141-8793-DA8646D13819}"/>
              </a:ext>
            </a:extLst>
          </p:cNvPr>
          <p:cNvSpPr>
            <a:spLocks noGrp="1"/>
          </p:cNvSpPr>
          <p:nvPr>
            <p:ph type="body" sz="quarter" idx="25" hasCustomPrompt="1"/>
          </p:nvPr>
        </p:nvSpPr>
        <p:spPr>
          <a:xfrm>
            <a:off x="1907565" y="6754928"/>
            <a:ext cx="4271963" cy="2182812"/>
          </a:xfrm>
        </p:spPr>
        <p:txBody>
          <a:bodyPr lIns="0" rIns="0">
            <a:normAutofit/>
          </a:bodyPr>
          <a:lstStyle>
            <a:lvl1pPr marL="0" indent="0">
              <a:lnSpc>
                <a:spcPct val="100000"/>
              </a:lnSpc>
              <a:buNone/>
              <a:defRPr sz="2800">
                <a:solidFill>
                  <a:schemeClr val="accent2"/>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Lorem ipsum dolor sit </a:t>
            </a:r>
            <a:r>
              <a:rPr lang="en-US" dirty="0" err="1"/>
              <a:t>amet</a:t>
            </a:r>
            <a:r>
              <a:rPr lang="en-US" dirty="0"/>
              <a:t>, </a:t>
            </a:r>
            <a:r>
              <a:rPr lang="en-US" dirty="0" err="1"/>
              <a:t>consecterur</a:t>
            </a:r>
            <a:r>
              <a:rPr lang="en-US" dirty="0"/>
              <a:t> </a:t>
            </a:r>
            <a:r>
              <a:rPr lang="en-US" dirty="0" err="1"/>
              <a:t>adipicscing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Tree>
    <p:extLst>
      <p:ext uri="{BB962C8B-B14F-4D97-AF65-F5344CB8AC3E}">
        <p14:creationId xmlns:p14="http://schemas.microsoft.com/office/powerpoint/2010/main" val="4109239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9647736-C0E4-D742-801E-F13BB48102C6}"/>
              </a:ext>
            </a:extLst>
          </p:cNvPr>
          <p:cNvGrpSpPr/>
          <p:nvPr userDrawn="1"/>
        </p:nvGrpSpPr>
        <p:grpSpPr>
          <a:xfrm>
            <a:off x="0" y="0"/>
            <a:ext cx="6702975" cy="6702975"/>
            <a:chOff x="0" y="0"/>
            <a:chExt cx="471005" cy="471005"/>
          </a:xfrm>
        </p:grpSpPr>
        <p:sp>
          <p:nvSpPr>
            <p:cNvPr id="4" name="Freeform 3">
              <a:extLst>
                <a:ext uri="{FF2B5EF4-FFF2-40B4-BE49-F238E27FC236}">
                  <a16:creationId xmlns:a16="http://schemas.microsoft.com/office/drawing/2014/main" id="{2A2F6142-AF22-AB41-B5CE-CF99F629DD81}"/>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4"/>
            </a:solidFill>
          </p:spPr>
          <p:txBody>
            <a:bodyPr/>
            <a:lstStyle/>
            <a:p>
              <a:endParaRPr lang="en-US" dirty="0"/>
            </a:p>
          </p:txBody>
        </p:sp>
      </p:grpSp>
      <p:grpSp>
        <p:nvGrpSpPr>
          <p:cNvPr id="5" name="Group 4">
            <a:extLst>
              <a:ext uri="{FF2B5EF4-FFF2-40B4-BE49-F238E27FC236}">
                <a16:creationId xmlns:a16="http://schemas.microsoft.com/office/drawing/2014/main" id="{04053AFF-33A2-CB4F-A46A-403F3717D810}"/>
              </a:ext>
            </a:extLst>
          </p:cNvPr>
          <p:cNvGrpSpPr/>
          <p:nvPr userDrawn="1"/>
        </p:nvGrpSpPr>
        <p:grpSpPr>
          <a:xfrm rot="-10800000">
            <a:off x="11585025" y="3584025"/>
            <a:ext cx="6702975" cy="6702975"/>
            <a:chOff x="0" y="0"/>
            <a:chExt cx="471005" cy="471005"/>
          </a:xfrm>
        </p:grpSpPr>
        <p:sp>
          <p:nvSpPr>
            <p:cNvPr id="6" name="Freeform 5">
              <a:extLst>
                <a:ext uri="{FF2B5EF4-FFF2-40B4-BE49-F238E27FC236}">
                  <a16:creationId xmlns:a16="http://schemas.microsoft.com/office/drawing/2014/main" id="{8357ED30-B3AF-6F45-A290-5D8AA2DCFD3A}"/>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4"/>
            </a:solidFill>
          </p:spPr>
          <p:txBody>
            <a:bodyPr/>
            <a:lstStyle/>
            <a:p>
              <a:endParaRPr lang="en-US" dirty="0"/>
            </a:p>
          </p:txBody>
        </p:sp>
      </p:grpSp>
      <p:sp>
        <p:nvSpPr>
          <p:cNvPr id="12" name="Text Placeholder 12">
            <a:extLst>
              <a:ext uri="{FF2B5EF4-FFF2-40B4-BE49-F238E27FC236}">
                <a16:creationId xmlns:a16="http://schemas.microsoft.com/office/drawing/2014/main" id="{01A4F26F-CA92-3C41-865D-7309BB7E062B}"/>
              </a:ext>
            </a:extLst>
          </p:cNvPr>
          <p:cNvSpPr>
            <a:spLocks noGrp="1"/>
          </p:cNvSpPr>
          <p:nvPr>
            <p:ph type="body" sz="quarter" idx="17" hasCustomPrompt="1"/>
          </p:nvPr>
        </p:nvSpPr>
        <p:spPr>
          <a:xfrm>
            <a:off x="1907565" y="2230405"/>
            <a:ext cx="13865835" cy="2200699"/>
          </a:xfrm>
          <a:ln>
            <a:noFill/>
          </a:ln>
        </p:spPr>
        <p:txBody>
          <a:bodyPr lIns="0" rIns="0" anchor="t" anchorCtr="0">
            <a:normAutofit/>
          </a:bodyPr>
          <a:lstStyle>
            <a:lvl1pPr marL="0" indent="0" algn="l">
              <a:lnSpc>
                <a:spcPts val="6700"/>
              </a:lnSpc>
              <a:buNone/>
              <a:defRPr sz="8000" b="0" spc="300">
                <a:solidFill>
                  <a:schemeClr val="accent4"/>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a:t>
            </a:r>
          </a:p>
          <a:p>
            <a:pPr lvl="0"/>
            <a:r>
              <a:rPr lang="en-US" dirty="0"/>
              <a:t>Header</a:t>
            </a:r>
          </a:p>
        </p:txBody>
      </p:sp>
      <p:sp>
        <p:nvSpPr>
          <p:cNvPr id="15" name="Text Placeholder 14">
            <a:extLst>
              <a:ext uri="{FF2B5EF4-FFF2-40B4-BE49-F238E27FC236}">
                <a16:creationId xmlns:a16="http://schemas.microsoft.com/office/drawing/2014/main" id="{603205C8-3F81-E845-9833-A40212AF2BA5}"/>
              </a:ext>
            </a:extLst>
          </p:cNvPr>
          <p:cNvSpPr>
            <a:spLocks noGrp="1"/>
          </p:cNvSpPr>
          <p:nvPr>
            <p:ph type="body" sz="quarter" idx="18" hasCustomPrompt="1"/>
          </p:nvPr>
        </p:nvSpPr>
        <p:spPr>
          <a:xfrm>
            <a:off x="1908175" y="4583113"/>
            <a:ext cx="14551025" cy="1779587"/>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7" name="Text Placeholder 6">
            <a:extLst>
              <a:ext uri="{FF2B5EF4-FFF2-40B4-BE49-F238E27FC236}">
                <a16:creationId xmlns:a16="http://schemas.microsoft.com/office/drawing/2014/main" id="{00F19629-479F-9E44-9C0E-E21CFED165B7}"/>
              </a:ext>
            </a:extLst>
          </p:cNvPr>
          <p:cNvSpPr>
            <a:spLocks noGrp="1"/>
          </p:cNvSpPr>
          <p:nvPr>
            <p:ph type="body" sz="quarter" idx="23" hasCustomPrompt="1"/>
          </p:nvPr>
        </p:nvSpPr>
        <p:spPr>
          <a:xfrm>
            <a:off x="6929437" y="6750568"/>
            <a:ext cx="4271963" cy="2182812"/>
          </a:xfrm>
        </p:spPr>
        <p:txBody>
          <a:bodyPr lIns="0" rIns="0">
            <a:normAutofit/>
          </a:bodyPr>
          <a:lstStyle>
            <a:lvl1pPr marL="0" indent="0">
              <a:lnSpc>
                <a:spcPct val="100000"/>
              </a:lnSpc>
              <a:buNone/>
              <a:defRPr sz="2800">
                <a:solidFill>
                  <a:schemeClr val="accent4"/>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Lorem ipsum dolor sit </a:t>
            </a:r>
            <a:r>
              <a:rPr lang="en-US" dirty="0" err="1"/>
              <a:t>amet</a:t>
            </a:r>
            <a:r>
              <a:rPr lang="en-US" dirty="0"/>
              <a:t>, </a:t>
            </a:r>
            <a:r>
              <a:rPr lang="en-US" dirty="0" err="1"/>
              <a:t>consecterur</a:t>
            </a:r>
            <a:r>
              <a:rPr lang="en-US" dirty="0"/>
              <a:t> </a:t>
            </a:r>
            <a:r>
              <a:rPr lang="en-US" dirty="0" err="1"/>
              <a:t>adipicscing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27" name="Text Placeholder 6">
            <a:extLst>
              <a:ext uri="{FF2B5EF4-FFF2-40B4-BE49-F238E27FC236}">
                <a16:creationId xmlns:a16="http://schemas.microsoft.com/office/drawing/2014/main" id="{BF30E18A-F48D-4844-93BF-B30373ED7F1B}"/>
              </a:ext>
            </a:extLst>
          </p:cNvPr>
          <p:cNvSpPr>
            <a:spLocks noGrp="1"/>
          </p:cNvSpPr>
          <p:nvPr>
            <p:ph type="body" sz="quarter" idx="24" hasCustomPrompt="1"/>
          </p:nvPr>
        </p:nvSpPr>
        <p:spPr>
          <a:xfrm>
            <a:off x="11958637" y="6750568"/>
            <a:ext cx="4271963" cy="2182812"/>
          </a:xfrm>
        </p:spPr>
        <p:txBody>
          <a:bodyPr lIns="0" rIns="0">
            <a:normAutofit/>
          </a:bodyPr>
          <a:lstStyle>
            <a:lvl1pPr marL="0" indent="0">
              <a:lnSpc>
                <a:spcPct val="100000"/>
              </a:lnSpc>
              <a:buNone/>
              <a:defRPr sz="2800">
                <a:solidFill>
                  <a:schemeClr val="accent4"/>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Lorem ipsum dolor sit </a:t>
            </a:r>
            <a:r>
              <a:rPr lang="en-US" dirty="0" err="1"/>
              <a:t>amet</a:t>
            </a:r>
            <a:r>
              <a:rPr lang="en-US" dirty="0"/>
              <a:t>, </a:t>
            </a:r>
            <a:r>
              <a:rPr lang="en-US" dirty="0" err="1"/>
              <a:t>consecterur</a:t>
            </a:r>
            <a:r>
              <a:rPr lang="en-US" dirty="0"/>
              <a:t> </a:t>
            </a:r>
            <a:r>
              <a:rPr lang="en-US" dirty="0" err="1"/>
              <a:t>adipicscing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28" name="Text Placeholder 6">
            <a:extLst>
              <a:ext uri="{FF2B5EF4-FFF2-40B4-BE49-F238E27FC236}">
                <a16:creationId xmlns:a16="http://schemas.microsoft.com/office/drawing/2014/main" id="{DBBA9048-8DF0-0141-8793-DA8646D13819}"/>
              </a:ext>
            </a:extLst>
          </p:cNvPr>
          <p:cNvSpPr>
            <a:spLocks noGrp="1"/>
          </p:cNvSpPr>
          <p:nvPr>
            <p:ph type="body" sz="quarter" idx="25" hasCustomPrompt="1"/>
          </p:nvPr>
        </p:nvSpPr>
        <p:spPr>
          <a:xfrm>
            <a:off x="1907565" y="6754928"/>
            <a:ext cx="4271963" cy="2182812"/>
          </a:xfrm>
        </p:spPr>
        <p:txBody>
          <a:bodyPr lIns="0" rIns="0">
            <a:normAutofit/>
          </a:bodyPr>
          <a:lstStyle>
            <a:lvl1pPr marL="0" indent="0">
              <a:lnSpc>
                <a:spcPct val="100000"/>
              </a:lnSpc>
              <a:buNone/>
              <a:defRPr sz="2800">
                <a:solidFill>
                  <a:schemeClr val="accent4"/>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Lorem ipsum dolor sit </a:t>
            </a:r>
            <a:r>
              <a:rPr lang="en-US" dirty="0" err="1"/>
              <a:t>amet</a:t>
            </a:r>
            <a:r>
              <a:rPr lang="en-US" dirty="0"/>
              <a:t>, </a:t>
            </a:r>
            <a:r>
              <a:rPr lang="en-US" dirty="0" err="1"/>
              <a:t>consecterur</a:t>
            </a:r>
            <a:r>
              <a:rPr lang="en-US" dirty="0"/>
              <a:t> </a:t>
            </a:r>
            <a:r>
              <a:rPr lang="en-US" dirty="0" err="1"/>
              <a:t>adipicscing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Tree>
    <p:extLst>
      <p:ext uri="{BB962C8B-B14F-4D97-AF65-F5344CB8AC3E}">
        <p14:creationId xmlns:p14="http://schemas.microsoft.com/office/powerpoint/2010/main" val="461881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AED3C44-727C-8045-9815-EDCFE5CFC8E7}"/>
              </a:ext>
            </a:extLst>
          </p:cNvPr>
          <p:cNvGrpSpPr/>
          <p:nvPr userDrawn="1"/>
        </p:nvGrpSpPr>
        <p:grpSpPr>
          <a:xfrm>
            <a:off x="0" y="0"/>
            <a:ext cx="6702975" cy="6702975"/>
            <a:chOff x="0" y="0"/>
            <a:chExt cx="471005" cy="471005"/>
          </a:xfrm>
        </p:grpSpPr>
        <p:sp>
          <p:nvSpPr>
            <p:cNvPr id="5" name="Freeform 3">
              <a:extLst>
                <a:ext uri="{FF2B5EF4-FFF2-40B4-BE49-F238E27FC236}">
                  <a16:creationId xmlns:a16="http://schemas.microsoft.com/office/drawing/2014/main" id="{69B0E0B1-D3A6-D144-871B-060950C63179}"/>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rgbClr val="1ED6D9"/>
            </a:solidFill>
          </p:spPr>
        </p:sp>
      </p:grpSp>
      <p:sp>
        <p:nvSpPr>
          <p:cNvPr id="19" name="Picture Placeholder 7">
            <a:extLst>
              <a:ext uri="{FF2B5EF4-FFF2-40B4-BE49-F238E27FC236}">
                <a16:creationId xmlns:a16="http://schemas.microsoft.com/office/drawing/2014/main" id="{616E1C06-0495-7D41-9FCE-05F768CACD1E}"/>
              </a:ext>
            </a:extLst>
          </p:cNvPr>
          <p:cNvSpPr>
            <a:spLocks noGrp="1"/>
          </p:cNvSpPr>
          <p:nvPr>
            <p:ph type="pic" sz="quarter" idx="19"/>
          </p:nvPr>
        </p:nvSpPr>
        <p:spPr>
          <a:xfrm>
            <a:off x="12344401" y="0"/>
            <a:ext cx="5943600" cy="10287000"/>
          </a:xfrm>
          <a:solidFill>
            <a:schemeClr val="bg2"/>
          </a:solidFill>
        </p:spPr>
        <p:txBody>
          <a:bodyPr/>
          <a:lstStyle>
            <a:lvl1pPr marL="0" indent="0" algn="ctr">
              <a:buFontTx/>
              <a:buNone/>
              <a:defRPr b="1"/>
            </a:lvl1pPr>
          </a:lstStyle>
          <a:p>
            <a:r>
              <a:rPr lang="en-US"/>
              <a:t>Click icon to add picture</a:t>
            </a:r>
            <a:endParaRPr lang="en-US" dirty="0"/>
          </a:p>
        </p:txBody>
      </p:sp>
      <p:sp>
        <p:nvSpPr>
          <p:cNvPr id="25" name="Text Placeholder 12">
            <a:extLst>
              <a:ext uri="{FF2B5EF4-FFF2-40B4-BE49-F238E27FC236}">
                <a16:creationId xmlns:a16="http://schemas.microsoft.com/office/drawing/2014/main" id="{F103008A-4C90-C044-8833-D908733CBC20}"/>
              </a:ext>
            </a:extLst>
          </p:cNvPr>
          <p:cNvSpPr>
            <a:spLocks noGrp="1"/>
          </p:cNvSpPr>
          <p:nvPr>
            <p:ph type="body" sz="quarter" idx="17"/>
          </p:nvPr>
        </p:nvSpPr>
        <p:spPr>
          <a:xfrm>
            <a:off x="1717066" y="1747170"/>
            <a:ext cx="9867961" cy="3243929"/>
          </a:xfrm>
          <a:ln>
            <a:noFill/>
          </a:ln>
        </p:spPr>
        <p:txBody>
          <a:bodyPr lIns="0" rIns="0" anchor="b" anchorCtr="0">
            <a:normAutofit/>
          </a:bodyPr>
          <a:lstStyle>
            <a:lvl1pPr marL="0" indent="0" algn="l">
              <a:lnSpc>
                <a:spcPts val="6700"/>
              </a:lnSpc>
              <a:buNone/>
              <a:defRPr sz="8000" b="0" spc="300">
                <a:solidFill>
                  <a:schemeClr val="accent2"/>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a:p>
            <a:pPr lvl="1"/>
            <a:r>
              <a:rPr lang="en-US"/>
              <a:t>Second level</a:t>
            </a:r>
          </a:p>
          <a:p>
            <a:pPr lvl="2"/>
            <a:r>
              <a:rPr lang="en-US"/>
              <a:t>Third level</a:t>
            </a:r>
          </a:p>
        </p:txBody>
      </p:sp>
      <p:sp>
        <p:nvSpPr>
          <p:cNvPr id="26" name="Text Placeholder 14">
            <a:extLst>
              <a:ext uri="{FF2B5EF4-FFF2-40B4-BE49-F238E27FC236}">
                <a16:creationId xmlns:a16="http://schemas.microsoft.com/office/drawing/2014/main" id="{1E204796-E61D-5841-9C9B-1E8A25FC44F4}"/>
              </a:ext>
            </a:extLst>
          </p:cNvPr>
          <p:cNvSpPr>
            <a:spLocks noGrp="1"/>
          </p:cNvSpPr>
          <p:nvPr>
            <p:ph type="body" sz="quarter" idx="18" hasCustomPrompt="1"/>
          </p:nvPr>
        </p:nvSpPr>
        <p:spPr>
          <a:xfrm>
            <a:off x="1726590" y="5252371"/>
            <a:ext cx="9858437" cy="4310729"/>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Tree>
    <p:extLst>
      <p:ext uri="{BB962C8B-B14F-4D97-AF65-F5344CB8AC3E}">
        <p14:creationId xmlns:p14="http://schemas.microsoft.com/office/powerpoint/2010/main" val="35803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AED3C44-727C-8045-9815-EDCFE5CFC8E7}"/>
              </a:ext>
            </a:extLst>
          </p:cNvPr>
          <p:cNvGrpSpPr/>
          <p:nvPr userDrawn="1"/>
        </p:nvGrpSpPr>
        <p:grpSpPr>
          <a:xfrm>
            <a:off x="0" y="0"/>
            <a:ext cx="6702975" cy="6702975"/>
            <a:chOff x="0" y="0"/>
            <a:chExt cx="471005" cy="471005"/>
          </a:xfrm>
        </p:grpSpPr>
        <p:sp>
          <p:nvSpPr>
            <p:cNvPr id="5" name="Freeform 3">
              <a:extLst>
                <a:ext uri="{FF2B5EF4-FFF2-40B4-BE49-F238E27FC236}">
                  <a16:creationId xmlns:a16="http://schemas.microsoft.com/office/drawing/2014/main" id="{69B0E0B1-D3A6-D144-871B-060950C63179}"/>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5"/>
            </a:solidFill>
          </p:spPr>
        </p:sp>
      </p:grpSp>
      <p:sp>
        <p:nvSpPr>
          <p:cNvPr id="13" name="Text Placeholder 12">
            <a:extLst>
              <a:ext uri="{FF2B5EF4-FFF2-40B4-BE49-F238E27FC236}">
                <a16:creationId xmlns:a16="http://schemas.microsoft.com/office/drawing/2014/main" id="{A9873735-A460-D14A-9232-1B70692A3596}"/>
              </a:ext>
            </a:extLst>
          </p:cNvPr>
          <p:cNvSpPr>
            <a:spLocks noGrp="1"/>
          </p:cNvSpPr>
          <p:nvPr userDrawn="1">
            <p:ph type="body" sz="quarter" idx="17"/>
          </p:nvPr>
        </p:nvSpPr>
        <p:spPr>
          <a:xfrm>
            <a:off x="1717066" y="1747170"/>
            <a:ext cx="9867961" cy="3243929"/>
          </a:xfrm>
          <a:ln>
            <a:noFill/>
          </a:ln>
        </p:spPr>
        <p:txBody>
          <a:bodyPr lIns="0" rIns="0" anchor="b" anchorCtr="0">
            <a:normAutofit/>
          </a:bodyPr>
          <a:lstStyle>
            <a:lvl1pPr marL="0" indent="0" algn="l">
              <a:lnSpc>
                <a:spcPts val="6700"/>
              </a:lnSpc>
              <a:buNone/>
              <a:defRPr sz="8000" b="0" spc="300">
                <a:solidFill>
                  <a:schemeClr val="accent5"/>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a:p>
            <a:pPr lvl="1"/>
            <a:r>
              <a:rPr lang="en-US"/>
              <a:t>Second level</a:t>
            </a:r>
          </a:p>
          <a:p>
            <a:pPr lvl="2"/>
            <a:r>
              <a:rPr lang="en-US"/>
              <a:t>Third level</a:t>
            </a:r>
          </a:p>
        </p:txBody>
      </p:sp>
      <p:sp>
        <p:nvSpPr>
          <p:cNvPr id="14" name="Text Placeholder 14">
            <a:extLst>
              <a:ext uri="{FF2B5EF4-FFF2-40B4-BE49-F238E27FC236}">
                <a16:creationId xmlns:a16="http://schemas.microsoft.com/office/drawing/2014/main" id="{D8F49170-D957-C34A-A3CC-04548D8586D2}"/>
              </a:ext>
            </a:extLst>
          </p:cNvPr>
          <p:cNvSpPr>
            <a:spLocks noGrp="1"/>
          </p:cNvSpPr>
          <p:nvPr userDrawn="1">
            <p:ph type="body" sz="quarter" idx="18" hasCustomPrompt="1"/>
          </p:nvPr>
        </p:nvSpPr>
        <p:spPr>
          <a:xfrm>
            <a:off x="1726590" y="5252371"/>
            <a:ext cx="9858437" cy="4310729"/>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19" name="Picture Placeholder 7">
            <a:extLst>
              <a:ext uri="{FF2B5EF4-FFF2-40B4-BE49-F238E27FC236}">
                <a16:creationId xmlns:a16="http://schemas.microsoft.com/office/drawing/2014/main" id="{616E1C06-0495-7D41-9FCE-05F768CACD1E}"/>
              </a:ext>
            </a:extLst>
          </p:cNvPr>
          <p:cNvSpPr>
            <a:spLocks noGrp="1"/>
          </p:cNvSpPr>
          <p:nvPr userDrawn="1">
            <p:ph type="pic" sz="quarter" idx="19"/>
          </p:nvPr>
        </p:nvSpPr>
        <p:spPr>
          <a:xfrm>
            <a:off x="12344401" y="0"/>
            <a:ext cx="5943600" cy="10287000"/>
          </a:xfrm>
          <a:solidFill>
            <a:schemeClr val="bg2"/>
          </a:solidFill>
        </p:spPr>
        <p:txBody>
          <a:bodyPr/>
          <a:lstStyle>
            <a:lvl1pPr marL="0" indent="0" algn="ctr">
              <a:buFontTx/>
              <a:buNone/>
              <a:defRPr b="1"/>
            </a:lvl1pPr>
          </a:lstStyle>
          <a:p>
            <a:r>
              <a:rPr lang="en-US"/>
              <a:t>Click icon to add picture</a:t>
            </a:r>
            <a:endParaRPr lang="en-US" dirty="0"/>
          </a:p>
        </p:txBody>
      </p:sp>
    </p:spTree>
    <p:extLst>
      <p:ext uri="{BB962C8B-B14F-4D97-AF65-F5344CB8AC3E}">
        <p14:creationId xmlns:p14="http://schemas.microsoft.com/office/powerpoint/2010/main" val="7423975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1_Custom Layout">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AED3C44-727C-8045-9815-EDCFE5CFC8E7}"/>
              </a:ext>
            </a:extLst>
          </p:cNvPr>
          <p:cNvGrpSpPr/>
          <p:nvPr userDrawn="1"/>
        </p:nvGrpSpPr>
        <p:grpSpPr>
          <a:xfrm>
            <a:off x="0" y="0"/>
            <a:ext cx="6702975" cy="6702975"/>
            <a:chOff x="0" y="0"/>
            <a:chExt cx="471005" cy="471005"/>
          </a:xfrm>
        </p:grpSpPr>
        <p:sp>
          <p:nvSpPr>
            <p:cNvPr id="5" name="Freeform 3">
              <a:extLst>
                <a:ext uri="{FF2B5EF4-FFF2-40B4-BE49-F238E27FC236}">
                  <a16:creationId xmlns:a16="http://schemas.microsoft.com/office/drawing/2014/main" id="{69B0E0B1-D3A6-D144-871B-060950C63179}"/>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4"/>
            </a:solidFill>
          </p:spPr>
          <p:txBody>
            <a:bodyPr/>
            <a:lstStyle/>
            <a:p>
              <a:endParaRPr lang="en-US" dirty="0"/>
            </a:p>
          </p:txBody>
        </p:sp>
      </p:grpSp>
      <p:sp>
        <p:nvSpPr>
          <p:cNvPr id="13" name="Text Placeholder 12">
            <a:extLst>
              <a:ext uri="{FF2B5EF4-FFF2-40B4-BE49-F238E27FC236}">
                <a16:creationId xmlns:a16="http://schemas.microsoft.com/office/drawing/2014/main" id="{A9873735-A460-D14A-9232-1B70692A3596}"/>
              </a:ext>
            </a:extLst>
          </p:cNvPr>
          <p:cNvSpPr>
            <a:spLocks noGrp="1"/>
          </p:cNvSpPr>
          <p:nvPr userDrawn="1">
            <p:ph type="body" sz="quarter" idx="17"/>
          </p:nvPr>
        </p:nvSpPr>
        <p:spPr>
          <a:xfrm>
            <a:off x="1717066" y="1747171"/>
            <a:ext cx="9867961" cy="2862930"/>
          </a:xfrm>
          <a:ln>
            <a:noFill/>
          </a:ln>
        </p:spPr>
        <p:txBody>
          <a:bodyPr lIns="0" rIns="0" anchor="b" anchorCtr="0">
            <a:normAutofit/>
          </a:bodyPr>
          <a:lstStyle>
            <a:lvl1pPr marL="0" indent="0" algn="l">
              <a:lnSpc>
                <a:spcPts val="6700"/>
              </a:lnSpc>
              <a:buNone/>
              <a:defRPr sz="8000" b="0" spc="300">
                <a:solidFill>
                  <a:schemeClr val="accent4"/>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p:txBody>
      </p:sp>
      <p:sp>
        <p:nvSpPr>
          <p:cNvPr id="14" name="Text Placeholder 14">
            <a:extLst>
              <a:ext uri="{FF2B5EF4-FFF2-40B4-BE49-F238E27FC236}">
                <a16:creationId xmlns:a16="http://schemas.microsoft.com/office/drawing/2014/main" id="{D8F49170-D957-C34A-A3CC-04548D8586D2}"/>
              </a:ext>
            </a:extLst>
          </p:cNvPr>
          <p:cNvSpPr>
            <a:spLocks noGrp="1"/>
          </p:cNvSpPr>
          <p:nvPr userDrawn="1">
            <p:ph type="body" sz="quarter" idx="18" hasCustomPrompt="1"/>
          </p:nvPr>
        </p:nvSpPr>
        <p:spPr>
          <a:xfrm>
            <a:off x="1726590" y="4914901"/>
            <a:ext cx="9858437" cy="464820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19" name="Picture Placeholder 7">
            <a:extLst>
              <a:ext uri="{FF2B5EF4-FFF2-40B4-BE49-F238E27FC236}">
                <a16:creationId xmlns:a16="http://schemas.microsoft.com/office/drawing/2014/main" id="{616E1C06-0495-7D41-9FCE-05F768CACD1E}"/>
              </a:ext>
            </a:extLst>
          </p:cNvPr>
          <p:cNvSpPr>
            <a:spLocks noGrp="1"/>
          </p:cNvSpPr>
          <p:nvPr userDrawn="1">
            <p:ph type="pic" sz="quarter" idx="19"/>
          </p:nvPr>
        </p:nvSpPr>
        <p:spPr>
          <a:xfrm>
            <a:off x="12344401" y="0"/>
            <a:ext cx="5943600" cy="10287000"/>
          </a:xfrm>
          <a:solidFill>
            <a:schemeClr val="bg2"/>
          </a:solidFill>
        </p:spPr>
        <p:txBody>
          <a:bodyPr/>
          <a:lstStyle>
            <a:lvl1pPr marL="0" indent="0" algn="ctr">
              <a:buFontTx/>
              <a:buNone/>
              <a:defRPr b="1"/>
            </a:lvl1pPr>
          </a:lstStyle>
          <a:p>
            <a:r>
              <a:rPr lang="en-US"/>
              <a:t>Click icon to add picture</a:t>
            </a:r>
            <a:endParaRPr lang="en-US" dirty="0"/>
          </a:p>
        </p:txBody>
      </p:sp>
    </p:spTree>
    <p:extLst>
      <p:ext uri="{BB962C8B-B14F-4D97-AF65-F5344CB8AC3E}">
        <p14:creationId xmlns:p14="http://schemas.microsoft.com/office/powerpoint/2010/main" val="3246603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6A825113-49A3-8C42-993E-C2C952A41B19}"/>
              </a:ext>
            </a:extLst>
          </p:cNvPr>
          <p:cNvGrpSpPr/>
          <p:nvPr userDrawn="1"/>
        </p:nvGrpSpPr>
        <p:grpSpPr>
          <a:xfrm rot="-10800000">
            <a:off x="11585025" y="3584025"/>
            <a:ext cx="6702975" cy="6702975"/>
            <a:chOff x="0" y="0"/>
            <a:chExt cx="471005" cy="471005"/>
          </a:xfrm>
        </p:grpSpPr>
        <p:sp>
          <p:nvSpPr>
            <p:cNvPr id="7" name="Freeform 3">
              <a:extLst>
                <a:ext uri="{FF2B5EF4-FFF2-40B4-BE49-F238E27FC236}">
                  <a16:creationId xmlns:a16="http://schemas.microsoft.com/office/drawing/2014/main" id="{E74B7478-30BC-2047-A0ED-94E9AC4EA1B5}"/>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rgbClr val="3794A6"/>
            </a:solidFill>
          </p:spPr>
        </p:sp>
      </p:grpSp>
      <p:sp>
        <p:nvSpPr>
          <p:cNvPr id="18" name="Text Placeholder 12">
            <a:extLst>
              <a:ext uri="{FF2B5EF4-FFF2-40B4-BE49-F238E27FC236}">
                <a16:creationId xmlns:a16="http://schemas.microsoft.com/office/drawing/2014/main" id="{4088C958-57C4-5545-9B95-1A968BAAE5CB}"/>
              </a:ext>
            </a:extLst>
          </p:cNvPr>
          <p:cNvSpPr>
            <a:spLocks noGrp="1"/>
          </p:cNvSpPr>
          <p:nvPr>
            <p:ph type="body" sz="quarter" idx="14" hasCustomPrompt="1"/>
          </p:nvPr>
        </p:nvSpPr>
        <p:spPr>
          <a:xfrm>
            <a:off x="6505575" y="3706682"/>
            <a:ext cx="10001250" cy="4865817"/>
          </a:xfrm>
        </p:spPr>
        <p:txBody>
          <a:bodyPr lIns="0" rIns="0">
            <a:normAutofit/>
          </a:bodyPr>
          <a:lstStyle>
            <a:lvl1pPr marL="0" indent="0" algn="r">
              <a:lnSpc>
                <a:spcPts val="3600"/>
              </a:lnSpc>
              <a:buNone/>
              <a:defRPr sz="2400" b="0" spc="300">
                <a:solidFill>
                  <a:schemeClr val="tx1">
                    <a:lumMod val="65000"/>
                    <a:lumOff val="35000"/>
                  </a:schemeClr>
                </a:solidFill>
                <a:latin typeface="+mn-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algn="r">
              <a:lnSpc>
                <a:spcPts val="3600"/>
              </a:lnSpc>
            </a:pPr>
            <a:r>
              <a:rPr lang="en-US" sz="2400" spc="96" dirty="0">
                <a:solidFill>
                  <a:srgbClr val="565656"/>
                </a:solidFill>
                <a:latin typeface="+mn-lt"/>
              </a:rPr>
              <a:t>Lorem ipsum dolor sit </a:t>
            </a:r>
            <a:r>
              <a:rPr lang="en-US" sz="2400" spc="96" dirty="0" err="1">
                <a:solidFill>
                  <a:srgbClr val="565656"/>
                </a:solidFill>
                <a:latin typeface="+mn-lt"/>
              </a:rPr>
              <a:t>amet</a:t>
            </a:r>
            <a:r>
              <a:rPr lang="en-US" sz="2400" spc="96" dirty="0">
                <a:solidFill>
                  <a:srgbClr val="565656"/>
                </a:solidFill>
                <a:latin typeface="+mn-lt"/>
              </a:rPr>
              <a:t>, </a:t>
            </a:r>
            <a:r>
              <a:rPr lang="en-US" sz="2400" spc="96" dirty="0" err="1">
                <a:solidFill>
                  <a:srgbClr val="565656"/>
                </a:solidFill>
                <a:latin typeface="+mn-lt"/>
              </a:rPr>
              <a:t>consectetur</a:t>
            </a:r>
            <a:r>
              <a:rPr lang="en-US" sz="2400" spc="96" dirty="0">
                <a:solidFill>
                  <a:srgbClr val="565656"/>
                </a:solidFill>
                <a:latin typeface="+mn-lt"/>
              </a:rPr>
              <a:t> </a:t>
            </a:r>
            <a:r>
              <a:rPr lang="en-US" sz="2400" spc="96" dirty="0" err="1">
                <a:solidFill>
                  <a:srgbClr val="565656"/>
                </a:solidFill>
                <a:latin typeface="+mn-lt"/>
              </a:rPr>
              <a:t>adipiscing</a:t>
            </a:r>
            <a:r>
              <a:rPr lang="en-US" sz="2400" spc="96" dirty="0">
                <a:solidFill>
                  <a:srgbClr val="565656"/>
                </a:solidFill>
                <a:latin typeface="+mn-lt"/>
              </a:rPr>
              <a:t> </a:t>
            </a:r>
            <a:r>
              <a:rPr lang="en-US" sz="2400" spc="96" dirty="0" err="1">
                <a:solidFill>
                  <a:srgbClr val="565656"/>
                </a:solidFill>
                <a:latin typeface="+mn-lt"/>
              </a:rPr>
              <a:t>elit</a:t>
            </a:r>
            <a:r>
              <a:rPr lang="en-US" sz="2400" spc="96" dirty="0">
                <a:solidFill>
                  <a:srgbClr val="565656"/>
                </a:solidFill>
                <a:latin typeface="+mn-lt"/>
              </a:rPr>
              <a:t>, sed do </a:t>
            </a:r>
            <a:r>
              <a:rPr lang="en-US" sz="2400" spc="96" dirty="0" err="1">
                <a:solidFill>
                  <a:srgbClr val="565656"/>
                </a:solidFill>
                <a:latin typeface="+mn-lt"/>
              </a:rPr>
              <a:t>eiusmod</a:t>
            </a:r>
            <a:r>
              <a:rPr lang="en-US" sz="2400" spc="96" dirty="0">
                <a:solidFill>
                  <a:srgbClr val="565656"/>
                </a:solidFill>
                <a:latin typeface="+mn-lt"/>
              </a:rPr>
              <a:t> </a:t>
            </a:r>
            <a:r>
              <a:rPr lang="en-US" sz="2400" spc="96" dirty="0" err="1">
                <a:solidFill>
                  <a:srgbClr val="565656"/>
                </a:solidFill>
                <a:latin typeface="+mn-lt"/>
              </a:rPr>
              <a:t>tempor</a:t>
            </a:r>
            <a:r>
              <a:rPr lang="en-US" sz="2400" spc="96" dirty="0">
                <a:solidFill>
                  <a:srgbClr val="565656"/>
                </a:solidFill>
                <a:latin typeface="+mn-lt"/>
              </a:rPr>
              <a:t> </a:t>
            </a:r>
            <a:r>
              <a:rPr lang="en-US" sz="2400" spc="96" dirty="0" err="1">
                <a:solidFill>
                  <a:srgbClr val="565656"/>
                </a:solidFill>
                <a:latin typeface="+mn-lt"/>
              </a:rPr>
              <a:t>incididunt</a:t>
            </a:r>
            <a:r>
              <a:rPr lang="en-US" sz="2400" spc="96" dirty="0">
                <a:solidFill>
                  <a:srgbClr val="565656"/>
                </a:solidFill>
                <a:latin typeface="+mn-lt"/>
              </a:rPr>
              <a:t> </a:t>
            </a:r>
            <a:r>
              <a:rPr lang="en-US" sz="2400" spc="96" dirty="0" err="1">
                <a:solidFill>
                  <a:srgbClr val="565656"/>
                </a:solidFill>
                <a:latin typeface="+mn-lt"/>
              </a:rPr>
              <a:t>ut</a:t>
            </a:r>
            <a:r>
              <a:rPr lang="en-US" sz="2400" spc="96" dirty="0">
                <a:solidFill>
                  <a:srgbClr val="565656"/>
                </a:solidFill>
                <a:latin typeface="+mn-lt"/>
              </a:rPr>
              <a:t> </a:t>
            </a:r>
            <a:r>
              <a:rPr lang="en-US" sz="2400" spc="96" dirty="0" err="1">
                <a:solidFill>
                  <a:srgbClr val="565656"/>
                </a:solidFill>
                <a:latin typeface="+mn-lt"/>
              </a:rPr>
              <a:t>labore</a:t>
            </a:r>
            <a:r>
              <a:rPr lang="en-US" sz="2400" spc="96" dirty="0">
                <a:solidFill>
                  <a:srgbClr val="565656"/>
                </a:solidFill>
                <a:latin typeface="+mn-lt"/>
              </a:rPr>
              <a:t> et dolore magna </a:t>
            </a:r>
            <a:r>
              <a:rPr lang="en-US" sz="2400" spc="96" dirty="0" err="1">
                <a:solidFill>
                  <a:srgbClr val="565656"/>
                </a:solidFill>
                <a:latin typeface="+mn-lt"/>
              </a:rPr>
              <a:t>aliqua</a:t>
            </a:r>
            <a:r>
              <a:rPr lang="en-US" sz="2400" spc="96" dirty="0">
                <a:solidFill>
                  <a:srgbClr val="565656"/>
                </a:solidFill>
                <a:latin typeface="+mn-lt"/>
              </a:rPr>
              <a:t>. </a:t>
            </a:r>
            <a:r>
              <a:rPr lang="en-US" sz="2400" spc="96" dirty="0" err="1">
                <a:solidFill>
                  <a:srgbClr val="565656"/>
                </a:solidFill>
                <a:latin typeface="+mn-lt"/>
              </a:rPr>
              <a:t>Sapien</a:t>
            </a:r>
            <a:r>
              <a:rPr lang="en-US" sz="2400" spc="96" dirty="0">
                <a:solidFill>
                  <a:srgbClr val="565656"/>
                </a:solidFill>
                <a:latin typeface="+mn-lt"/>
              </a:rPr>
              <a:t> </a:t>
            </a:r>
            <a:r>
              <a:rPr lang="en-US" sz="2400" spc="96" dirty="0" err="1">
                <a:solidFill>
                  <a:srgbClr val="565656"/>
                </a:solidFill>
                <a:latin typeface="+mn-lt"/>
              </a:rPr>
              <a:t>pellentesque</a:t>
            </a:r>
            <a:r>
              <a:rPr lang="en-US" sz="2400" spc="96" dirty="0">
                <a:solidFill>
                  <a:srgbClr val="565656"/>
                </a:solidFill>
                <a:latin typeface="+mn-lt"/>
              </a:rPr>
              <a:t> habitant </a:t>
            </a:r>
            <a:r>
              <a:rPr lang="en-US" sz="2400" spc="96" dirty="0" err="1">
                <a:solidFill>
                  <a:srgbClr val="565656"/>
                </a:solidFill>
                <a:latin typeface="+mn-lt"/>
              </a:rPr>
              <a:t>morbi</a:t>
            </a:r>
            <a:r>
              <a:rPr lang="en-US" sz="2400" spc="96" dirty="0">
                <a:solidFill>
                  <a:srgbClr val="565656"/>
                </a:solidFill>
                <a:latin typeface="+mn-lt"/>
              </a:rPr>
              <a:t> </a:t>
            </a:r>
            <a:r>
              <a:rPr lang="en-US" sz="2400" spc="96" dirty="0" err="1">
                <a:solidFill>
                  <a:srgbClr val="565656"/>
                </a:solidFill>
                <a:latin typeface="+mn-lt"/>
              </a:rPr>
              <a:t>tristique</a:t>
            </a:r>
            <a:r>
              <a:rPr lang="en-US" sz="2400" spc="96" dirty="0">
                <a:solidFill>
                  <a:srgbClr val="565656"/>
                </a:solidFill>
                <a:latin typeface="+mn-lt"/>
              </a:rPr>
              <a:t> </a:t>
            </a:r>
            <a:r>
              <a:rPr lang="en-US" sz="2400" spc="96" dirty="0" err="1">
                <a:solidFill>
                  <a:srgbClr val="565656"/>
                </a:solidFill>
                <a:latin typeface="+mn-lt"/>
              </a:rPr>
              <a:t>senectus</a:t>
            </a:r>
            <a:r>
              <a:rPr lang="en-US" sz="2400" spc="96" dirty="0">
                <a:solidFill>
                  <a:srgbClr val="565656"/>
                </a:solidFill>
                <a:latin typeface="+mn-lt"/>
              </a:rPr>
              <a:t> et </a:t>
            </a:r>
            <a:r>
              <a:rPr lang="en-US" sz="2400" spc="96" dirty="0" err="1">
                <a:solidFill>
                  <a:srgbClr val="565656"/>
                </a:solidFill>
                <a:latin typeface="+mn-lt"/>
              </a:rPr>
              <a:t>netus</a:t>
            </a:r>
            <a:r>
              <a:rPr lang="en-US" sz="2400" spc="96" dirty="0">
                <a:solidFill>
                  <a:srgbClr val="565656"/>
                </a:solidFill>
                <a:latin typeface="+mn-lt"/>
              </a:rPr>
              <a:t> et </a:t>
            </a:r>
            <a:r>
              <a:rPr lang="en-US" sz="2400" spc="96" dirty="0" err="1">
                <a:solidFill>
                  <a:srgbClr val="565656"/>
                </a:solidFill>
                <a:latin typeface="+mn-lt"/>
              </a:rPr>
              <a:t>malesuada</a:t>
            </a:r>
            <a:r>
              <a:rPr lang="en-US" sz="2400" spc="96" dirty="0">
                <a:solidFill>
                  <a:srgbClr val="565656"/>
                </a:solidFill>
                <a:latin typeface="+mn-lt"/>
              </a:rPr>
              <a:t>. </a:t>
            </a:r>
            <a:r>
              <a:rPr lang="en-US" sz="2400" spc="96" dirty="0" err="1">
                <a:solidFill>
                  <a:srgbClr val="565656"/>
                </a:solidFill>
                <a:latin typeface="+mn-lt"/>
              </a:rPr>
              <a:t>Erat</a:t>
            </a:r>
            <a:r>
              <a:rPr lang="en-US" sz="2400" spc="96" dirty="0">
                <a:solidFill>
                  <a:srgbClr val="565656"/>
                </a:solidFill>
                <a:latin typeface="+mn-lt"/>
              </a:rPr>
              <a:t> </a:t>
            </a:r>
            <a:r>
              <a:rPr lang="en-US" sz="2400" spc="96" dirty="0" err="1">
                <a:solidFill>
                  <a:srgbClr val="565656"/>
                </a:solidFill>
                <a:latin typeface="+mn-lt"/>
              </a:rPr>
              <a:t>velit</a:t>
            </a:r>
            <a:r>
              <a:rPr lang="en-US" sz="2400" spc="96" dirty="0">
                <a:solidFill>
                  <a:srgbClr val="565656"/>
                </a:solidFill>
                <a:latin typeface="+mn-lt"/>
              </a:rPr>
              <a:t> </a:t>
            </a:r>
            <a:r>
              <a:rPr lang="en-US" sz="2400" spc="96" dirty="0" err="1">
                <a:solidFill>
                  <a:srgbClr val="565656"/>
                </a:solidFill>
                <a:latin typeface="+mn-lt"/>
              </a:rPr>
              <a:t>scelerisque</a:t>
            </a:r>
            <a:r>
              <a:rPr lang="en-US" sz="2400" spc="96" dirty="0">
                <a:solidFill>
                  <a:srgbClr val="565656"/>
                </a:solidFill>
                <a:latin typeface="+mn-lt"/>
              </a:rPr>
              <a:t> in dictum non </a:t>
            </a:r>
            <a:r>
              <a:rPr lang="en-US" sz="2400" spc="96" dirty="0" err="1">
                <a:solidFill>
                  <a:srgbClr val="565656"/>
                </a:solidFill>
                <a:latin typeface="+mn-lt"/>
              </a:rPr>
              <a:t>consectetur</a:t>
            </a:r>
            <a:r>
              <a:rPr lang="en-US" sz="2400" spc="96" dirty="0">
                <a:solidFill>
                  <a:srgbClr val="565656"/>
                </a:solidFill>
                <a:latin typeface="+mn-lt"/>
              </a:rPr>
              <a:t> a </a:t>
            </a:r>
            <a:r>
              <a:rPr lang="en-US" sz="2400" spc="96" dirty="0" err="1">
                <a:solidFill>
                  <a:srgbClr val="565656"/>
                </a:solidFill>
                <a:latin typeface="+mn-lt"/>
              </a:rPr>
              <a:t>erat</a:t>
            </a:r>
            <a:r>
              <a:rPr lang="en-US" sz="2400" spc="96" dirty="0">
                <a:solidFill>
                  <a:srgbClr val="565656"/>
                </a:solidFill>
                <a:latin typeface="+mn-lt"/>
              </a:rPr>
              <a:t>. </a:t>
            </a:r>
            <a:r>
              <a:rPr lang="en-US" sz="2400" spc="96" dirty="0" err="1">
                <a:solidFill>
                  <a:srgbClr val="565656"/>
                </a:solidFill>
                <a:latin typeface="+mn-lt"/>
              </a:rPr>
              <a:t>Porttitor</a:t>
            </a:r>
            <a:r>
              <a:rPr lang="en-US" sz="2400" spc="96" dirty="0">
                <a:solidFill>
                  <a:srgbClr val="565656"/>
                </a:solidFill>
                <a:latin typeface="+mn-lt"/>
              </a:rPr>
              <a:t> </a:t>
            </a:r>
            <a:r>
              <a:rPr lang="en-US" sz="2400" spc="96" dirty="0" err="1">
                <a:solidFill>
                  <a:srgbClr val="565656"/>
                </a:solidFill>
                <a:latin typeface="+mn-lt"/>
              </a:rPr>
              <a:t>eget</a:t>
            </a:r>
            <a:r>
              <a:rPr lang="en-US" sz="2400" spc="96" dirty="0">
                <a:solidFill>
                  <a:srgbClr val="565656"/>
                </a:solidFill>
                <a:latin typeface="+mn-lt"/>
              </a:rPr>
              <a:t> dolor </a:t>
            </a:r>
            <a:r>
              <a:rPr lang="en-US" sz="2400" spc="96" dirty="0" err="1">
                <a:solidFill>
                  <a:srgbClr val="565656"/>
                </a:solidFill>
                <a:latin typeface="+mn-lt"/>
              </a:rPr>
              <a:t>morbi</a:t>
            </a:r>
            <a:r>
              <a:rPr lang="en-US" sz="2400" spc="96" dirty="0">
                <a:solidFill>
                  <a:srgbClr val="565656"/>
                </a:solidFill>
                <a:latin typeface="+mn-lt"/>
              </a:rPr>
              <a:t> non </a:t>
            </a:r>
            <a:r>
              <a:rPr lang="en-US" sz="2400" spc="96" dirty="0" err="1">
                <a:solidFill>
                  <a:srgbClr val="565656"/>
                </a:solidFill>
                <a:latin typeface="+mn-lt"/>
              </a:rPr>
              <a:t>arcu</a:t>
            </a:r>
            <a:r>
              <a:rPr lang="en-US" sz="2400" spc="96" dirty="0">
                <a:solidFill>
                  <a:srgbClr val="565656"/>
                </a:solidFill>
                <a:latin typeface="+mn-lt"/>
              </a:rPr>
              <a:t>. </a:t>
            </a:r>
            <a:r>
              <a:rPr lang="en-US" sz="2400" spc="96" dirty="0" err="1">
                <a:solidFill>
                  <a:srgbClr val="565656"/>
                </a:solidFill>
                <a:latin typeface="+mn-lt"/>
              </a:rPr>
              <a:t>Commodo</a:t>
            </a:r>
            <a:r>
              <a:rPr lang="en-US" sz="2400" spc="96" dirty="0">
                <a:solidFill>
                  <a:srgbClr val="565656"/>
                </a:solidFill>
                <a:latin typeface="+mn-lt"/>
              </a:rPr>
              <a:t> sed </a:t>
            </a:r>
            <a:r>
              <a:rPr lang="en-US" sz="2400" spc="96" dirty="0" err="1">
                <a:solidFill>
                  <a:srgbClr val="565656"/>
                </a:solidFill>
                <a:latin typeface="+mn-lt"/>
              </a:rPr>
              <a:t>egestas</a:t>
            </a:r>
            <a:r>
              <a:rPr lang="en-US" sz="2400" spc="96" dirty="0">
                <a:solidFill>
                  <a:srgbClr val="565656"/>
                </a:solidFill>
                <a:latin typeface="+mn-lt"/>
              </a:rPr>
              <a:t> </a:t>
            </a:r>
            <a:r>
              <a:rPr lang="en-US" sz="2400" spc="96" dirty="0" err="1">
                <a:solidFill>
                  <a:srgbClr val="565656"/>
                </a:solidFill>
                <a:latin typeface="+mn-lt"/>
              </a:rPr>
              <a:t>egestas</a:t>
            </a:r>
            <a:r>
              <a:rPr lang="en-US" sz="2400" spc="96" dirty="0">
                <a:solidFill>
                  <a:srgbClr val="565656"/>
                </a:solidFill>
                <a:latin typeface="+mn-lt"/>
              </a:rPr>
              <a:t> </a:t>
            </a:r>
            <a:r>
              <a:rPr lang="en-US" sz="2400" spc="96" dirty="0" err="1">
                <a:solidFill>
                  <a:srgbClr val="565656"/>
                </a:solidFill>
                <a:latin typeface="+mn-lt"/>
              </a:rPr>
              <a:t>fringilla</a:t>
            </a:r>
            <a:r>
              <a:rPr lang="en-US" sz="2400" spc="96" dirty="0">
                <a:solidFill>
                  <a:srgbClr val="565656"/>
                </a:solidFill>
                <a:latin typeface="+mn-lt"/>
              </a:rPr>
              <a:t> </a:t>
            </a:r>
            <a:r>
              <a:rPr lang="en-US" sz="2400" spc="96" dirty="0" err="1">
                <a:solidFill>
                  <a:srgbClr val="565656"/>
                </a:solidFill>
                <a:latin typeface="+mn-lt"/>
              </a:rPr>
              <a:t>phasellus</a:t>
            </a:r>
            <a:r>
              <a:rPr lang="en-US" sz="2400" spc="96" dirty="0">
                <a:solidFill>
                  <a:srgbClr val="565656"/>
                </a:solidFill>
                <a:latin typeface="+mn-lt"/>
              </a:rPr>
              <a:t> </a:t>
            </a:r>
            <a:r>
              <a:rPr lang="en-US" sz="2400" spc="96" dirty="0" err="1">
                <a:solidFill>
                  <a:srgbClr val="565656"/>
                </a:solidFill>
                <a:latin typeface="+mn-lt"/>
              </a:rPr>
              <a:t>faucibus</a:t>
            </a:r>
            <a:r>
              <a:rPr lang="en-US" sz="2400" spc="96" dirty="0">
                <a:solidFill>
                  <a:srgbClr val="565656"/>
                </a:solidFill>
                <a:latin typeface="+mn-lt"/>
              </a:rPr>
              <a:t> </a:t>
            </a:r>
            <a:r>
              <a:rPr lang="en-US" sz="2400" spc="96" dirty="0" err="1">
                <a:solidFill>
                  <a:srgbClr val="565656"/>
                </a:solidFill>
                <a:latin typeface="+mn-lt"/>
              </a:rPr>
              <a:t>scelerisque</a:t>
            </a:r>
            <a:r>
              <a:rPr lang="en-US" sz="2400" spc="96" dirty="0">
                <a:solidFill>
                  <a:srgbClr val="565656"/>
                </a:solidFill>
                <a:latin typeface="+mn-lt"/>
              </a:rPr>
              <a:t> </a:t>
            </a:r>
            <a:r>
              <a:rPr lang="en-US" sz="2400" spc="96" dirty="0" err="1">
                <a:solidFill>
                  <a:srgbClr val="565656"/>
                </a:solidFill>
                <a:latin typeface="+mn-lt"/>
              </a:rPr>
              <a:t>eleifend</a:t>
            </a:r>
            <a:r>
              <a:rPr lang="en-US" sz="2400" spc="96" dirty="0">
                <a:solidFill>
                  <a:srgbClr val="565656"/>
                </a:solidFill>
                <a:latin typeface="+mn-lt"/>
              </a:rPr>
              <a:t> </a:t>
            </a:r>
            <a:r>
              <a:rPr lang="en-US" sz="2400" spc="96" dirty="0" err="1">
                <a:solidFill>
                  <a:srgbClr val="565656"/>
                </a:solidFill>
                <a:latin typeface="+mn-lt"/>
              </a:rPr>
              <a:t>donec</a:t>
            </a:r>
            <a:r>
              <a:rPr lang="en-US" sz="2400" spc="96" dirty="0">
                <a:solidFill>
                  <a:srgbClr val="565656"/>
                </a:solidFill>
                <a:latin typeface="+mn-lt"/>
              </a:rPr>
              <a:t>. Morbi </a:t>
            </a:r>
            <a:r>
              <a:rPr lang="en-US" sz="2400" spc="96" dirty="0" err="1">
                <a:solidFill>
                  <a:srgbClr val="565656"/>
                </a:solidFill>
                <a:latin typeface="+mn-lt"/>
              </a:rPr>
              <a:t>tristique</a:t>
            </a:r>
            <a:r>
              <a:rPr lang="en-US" sz="2400" spc="96" dirty="0">
                <a:solidFill>
                  <a:srgbClr val="565656"/>
                </a:solidFill>
                <a:latin typeface="+mn-lt"/>
              </a:rPr>
              <a:t> </a:t>
            </a:r>
            <a:r>
              <a:rPr lang="en-US" sz="2400" spc="96" dirty="0" err="1">
                <a:solidFill>
                  <a:srgbClr val="565656"/>
                </a:solidFill>
                <a:latin typeface="+mn-lt"/>
              </a:rPr>
              <a:t>senectus</a:t>
            </a:r>
            <a:r>
              <a:rPr lang="en-US" sz="2400" spc="96" dirty="0">
                <a:solidFill>
                  <a:srgbClr val="565656"/>
                </a:solidFill>
                <a:latin typeface="+mn-lt"/>
              </a:rPr>
              <a:t> et </a:t>
            </a:r>
            <a:r>
              <a:rPr lang="en-US" sz="2400" spc="96" dirty="0" err="1">
                <a:solidFill>
                  <a:srgbClr val="565656"/>
                </a:solidFill>
                <a:latin typeface="+mn-lt"/>
              </a:rPr>
              <a:t>netus</a:t>
            </a:r>
            <a:r>
              <a:rPr lang="en-US" sz="2400" spc="96" dirty="0">
                <a:solidFill>
                  <a:srgbClr val="565656"/>
                </a:solidFill>
                <a:latin typeface="+mn-lt"/>
              </a:rPr>
              <a:t> et. Vestibulum </a:t>
            </a:r>
            <a:r>
              <a:rPr lang="en-US" sz="2400" spc="96" dirty="0" err="1">
                <a:solidFill>
                  <a:srgbClr val="565656"/>
                </a:solidFill>
                <a:latin typeface="+mn-lt"/>
              </a:rPr>
              <a:t>mattis</a:t>
            </a:r>
            <a:r>
              <a:rPr lang="en-US" sz="2400" spc="96" dirty="0">
                <a:solidFill>
                  <a:srgbClr val="565656"/>
                </a:solidFill>
                <a:latin typeface="+mn-lt"/>
              </a:rPr>
              <a:t> </a:t>
            </a:r>
            <a:r>
              <a:rPr lang="en-US" sz="2400" spc="96" dirty="0" err="1">
                <a:solidFill>
                  <a:srgbClr val="565656"/>
                </a:solidFill>
                <a:latin typeface="+mn-lt"/>
              </a:rPr>
              <a:t>ullamcorper</a:t>
            </a:r>
            <a:r>
              <a:rPr lang="en-US" sz="2400" spc="96" dirty="0">
                <a:solidFill>
                  <a:srgbClr val="565656"/>
                </a:solidFill>
                <a:latin typeface="+mn-lt"/>
              </a:rPr>
              <a:t> </a:t>
            </a:r>
            <a:r>
              <a:rPr lang="en-US" sz="2400" spc="96" dirty="0" err="1">
                <a:solidFill>
                  <a:srgbClr val="565656"/>
                </a:solidFill>
                <a:latin typeface="+mn-lt"/>
              </a:rPr>
              <a:t>velit</a:t>
            </a:r>
            <a:r>
              <a:rPr lang="en-US" sz="2400" spc="96" dirty="0">
                <a:solidFill>
                  <a:srgbClr val="565656"/>
                </a:solidFill>
                <a:latin typeface="+mn-lt"/>
              </a:rPr>
              <a:t> sed. Diam </a:t>
            </a:r>
            <a:r>
              <a:rPr lang="en-US" sz="2400" spc="96" dirty="0" err="1">
                <a:solidFill>
                  <a:srgbClr val="565656"/>
                </a:solidFill>
                <a:latin typeface="+mn-lt"/>
              </a:rPr>
              <a:t>quis</a:t>
            </a:r>
            <a:r>
              <a:rPr lang="en-US" sz="2400" spc="96" dirty="0">
                <a:solidFill>
                  <a:srgbClr val="565656"/>
                </a:solidFill>
                <a:latin typeface="+mn-lt"/>
              </a:rPr>
              <a:t> </a:t>
            </a:r>
            <a:r>
              <a:rPr lang="en-US" sz="2400" spc="96" dirty="0" err="1">
                <a:solidFill>
                  <a:srgbClr val="565656"/>
                </a:solidFill>
                <a:latin typeface="+mn-lt"/>
              </a:rPr>
              <a:t>enim</a:t>
            </a:r>
            <a:r>
              <a:rPr lang="en-US" sz="2400" spc="96" dirty="0">
                <a:solidFill>
                  <a:srgbClr val="565656"/>
                </a:solidFill>
                <a:latin typeface="+mn-lt"/>
              </a:rPr>
              <a:t> </a:t>
            </a:r>
            <a:r>
              <a:rPr lang="en-US" sz="2400" spc="96" dirty="0" err="1">
                <a:solidFill>
                  <a:srgbClr val="565656"/>
                </a:solidFill>
                <a:latin typeface="+mn-lt"/>
              </a:rPr>
              <a:t>lobortis</a:t>
            </a:r>
            <a:r>
              <a:rPr lang="en-US" sz="2400" spc="96" dirty="0">
                <a:solidFill>
                  <a:srgbClr val="565656"/>
                </a:solidFill>
                <a:latin typeface="+mn-lt"/>
              </a:rPr>
              <a:t> </a:t>
            </a:r>
            <a:r>
              <a:rPr lang="en-US" sz="2400" spc="96" dirty="0" err="1">
                <a:solidFill>
                  <a:srgbClr val="565656"/>
                </a:solidFill>
                <a:latin typeface="+mn-lt"/>
              </a:rPr>
              <a:t>scelerisque</a:t>
            </a:r>
            <a:r>
              <a:rPr lang="en-US" sz="2400" spc="96" dirty="0">
                <a:solidFill>
                  <a:srgbClr val="565656"/>
                </a:solidFill>
                <a:latin typeface="+mn-lt"/>
              </a:rPr>
              <a:t> fermentum dui </a:t>
            </a:r>
            <a:r>
              <a:rPr lang="en-US" sz="2400" spc="96" dirty="0" err="1">
                <a:solidFill>
                  <a:srgbClr val="565656"/>
                </a:solidFill>
                <a:latin typeface="+mn-lt"/>
              </a:rPr>
              <a:t>faucibus</a:t>
            </a:r>
            <a:r>
              <a:rPr lang="en-US" sz="2400" spc="96" dirty="0">
                <a:solidFill>
                  <a:srgbClr val="565656"/>
                </a:solidFill>
                <a:latin typeface="+mn-lt"/>
              </a:rPr>
              <a:t>. </a:t>
            </a:r>
            <a:r>
              <a:rPr lang="en-US" sz="2400" spc="96" dirty="0" err="1">
                <a:solidFill>
                  <a:srgbClr val="565656"/>
                </a:solidFill>
                <a:latin typeface="+mn-lt"/>
              </a:rPr>
              <a:t>Facilisis</a:t>
            </a:r>
            <a:r>
              <a:rPr lang="en-US" sz="2400" spc="96" dirty="0">
                <a:solidFill>
                  <a:srgbClr val="565656"/>
                </a:solidFill>
                <a:latin typeface="+mn-lt"/>
              </a:rPr>
              <a:t> gravida </a:t>
            </a:r>
            <a:r>
              <a:rPr lang="en-US" sz="2400" spc="96" dirty="0" err="1">
                <a:solidFill>
                  <a:srgbClr val="565656"/>
                </a:solidFill>
                <a:latin typeface="+mn-lt"/>
              </a:rPr>
              <a:t>neque</a:t>
            </a:r>
            <a:r>
              <a:rPr lang="en-US" sz="2400" spc="96" dirty="0">
                <a:solidFill>
                  <a:srgbClr val="565656"/>
                </a:solidFill>
                <a:latin typeface="+mn-lt"/>
              </a:rPr>
              <a:t> convallis a </a:t>
            </a:r>
            <a:r>
              <a:rPr lang="en-US" sz="2400" spc="96" dirty="0" err="1">
                <a:solidFill>
                  <a:srgbClr val="565656"/>
                </a:solidFill>
                <a:latin typeface="+mn-lt"/>
              </a:rPr>
              <a:t>cras</a:t>
            </a:r>
            <a:r>
              <a:rPr lang="en-US" sz="2400" spc="96" dirty="0">
                <a:solidFill>
                  <a:srgbClr val="565656"/>
                </a:solidFill>
                <a:latin typeface="+mn-lt"/>
              </a:rPr>
              <a:t>. </a:t>
            </a:r>
          </a:p>
        </p:txBody>
      </p:sp>
      <p:sp>
        <p:nvSpPr>
          <p:cNvPr id="22" name="Text Placeholder 12">
            <a:extLst>
              <a:ext uri="{FF2B5EF4-FFF2-40B4-BE49-F238E27FC236}">
                <a16:creationId xmlns:a16="http://schemas.microsoft.com/office/drawing/2014/main" id="{73FC9BCE-53A0-EB4D-B9BE-30B3EFEBC2EA}"/>
              </a:ext>
            </a:extLst>
          </p:cNvPr>
          <p:cNvSpPr>
            <a:spLocks noGrp="1"/>
          </p:cNvSpPr>
          <p:nvPr>
            <p:ph type="body" sz="quarter" idx="17" hasCustomPrompt="1"/>
          </p:nvPr>
        </p:nvSpPr>
        <p:spPr>
          <a:xfrm>
            <a:off x="6505573" y="1365245"/>
            <a:ext cx="10001251" cy="1723549"/>
          </a:xfrm>
        </p:spPr>
        <p:txBody>
          <a:bodyPr lIns="0" rIns="0">
            <a:normAutofit/>
          </a:bodyPr>
          <a:lstStyle>
            <a:lvl1pPr marL="0" indent="0" algn="r">
              <a:lnSpc>
                <a:spcPts val="5680"/>
              </a:lnSpc>
              <a:buNone/>
              <a:defRPr sz="5500" b="0" spc="300">
                <a:solidFill>
                  <a:schemeClr val="accent1"/>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Header</a:t>
            </a:r>
          </a:p>
          <a:p>
            <a:pPr lvl="0"/>
            <a:r>
              <a:rPr lang="en-US" dirty="0"/>
              <a:t>Header Continued</a:t>
            </a:r>
          </a:p>
        </p:txBody>
      </p:sp>
      <p:sp>
        <p:nvSpPr>
          <p:cNvPr id="23" name="TextBox 22">
            <a:extLst>
              <a:ext uri="{FF2B5EF4-FFF2-40B4-BE49-F238E27FC236}">
                <a16:creationId xmlns:a16="http://schemas.microsoft.com/office/drawing/2014/main" id="{B4EDCE9F-8CB0-A84F-932E-69947374CE82}"/>
              </a:ext>
            </a:extLst>
          </p:cNvPr>
          <p:cNvSpPr txBox="1"/>
          <p:nvPr userDrawn="1"/>
        </p:nvSpPr>
        <p:spPr>
          <a:xfrm>
            <a:off x="12618720" y="3895344"/>
            <a:ext cx="184731" cy="369332"/>
          </a:xfrm>
          <a:prstGeom prst="rect">
            <a:avLst/>
          </a:prstGeom>
          <a:noFill/>
        </p:spPr>
        <p:txBody>
          <a:bodyPr wrap="none" rtlCol="0">
            <a:spAutoFit/>
          </a:bodyPr>
          <a:lstStyle/>
          <a:p>
            <a:endParaRPr lang="en-US" dirty="0"/>
          </a:p>
        </p:txBody>
      </p:sp>
      <p:sp>
        <p:nvSpPr>
          <p:cNvPr id="14" name="Picture Placeholder 7">
            <a:extLst>
              <a:ext uri="{FF2B5EF4-FFF2-40B4-BE49-F238E27FC236}">
                <a16:creationId xmlns:a16="http://schemas.microsoft.com/office/drawing/2014/main" id="{D4D1763F-334E-CC4D-96A8-F5B335B0DC6E}"/>
              </a:ext>
            </a:extLst>
          </p:cNvPr>
          <p:cNvSpPr>
            <a:spLocks noGrp="1"/>
          </p:cNvSpPr>
          <p:nvPr>
            <p:ph type="pic" sz="quarter" idx="18"/>
          </p:nvPr>
        </p:nvSpPr>
        <p:spPr>
          <a:xfrm>
            <a:off x="0" y="0"/>
            <a:ext cx="5592763" cy="10287000"/>
          </a:xfrm>
          <a:solidFill>
            <a:schemeClr val="bg2"/>
          </a:solidFill>
        </p:spPr>
        <p:txBody>
          <a:bodyPr/>
          <a:lstStyle>
            <a:lvl1pPr marL="0" indent="0" algn="ctr">
              <a:buFontTx/>
              <a:buNone/>
              <a:defRPr b="1"/>
            </a:lvl1pPr>
          </a:lstStyle>
          <a:p>
            <a:r>
              <a:rPr lang="en-US"/>
              <a:t>Click icon to add picture</a:t>
            </a:r>
            <a:endParaRPr lang="en-US" dirty="0"/>
          </a:p>
        </p:txBody>
      </p:sp>
    </p:spTree>
    <p:extLst>
      <p:ext uri="{BB962C8B-B14F-4D97-AF65-F5344CB8AC3E}">
        <p14:creationId xmlns:p14="http://schemas.microsoft.com/office/powerpoint/2010/main" val="1095938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2_Custom Layout">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AED3C44-727C-8045-9815-EDCFE5CFC8E7}"/>
              </a:ext>
            </a:extLst>
          </p:cNvPr>
          <p:cNvGrpSpPr/>
          <p:nvPr userDrawn="1"/>
        </p:nvGrpSpPr>
        <p:grpSpPr>
          <a:xfrm>
            <a:off x="0" y="0"/>
            <a:ext cx="6702975" cy="6702975"/>
            <a:chOff x="0" y="0"/>
            <a:chExt cx="471005" cy="471005"/>
          </a:xfrm>
        </p:grpSpPr>
        <p:sp>
          <p:nvSpPr>
            <p:cNvPr id="5" name="Freeform 3">
              <a:extLst>
                <a:ext uri="{FF2B5EF4-FFF2-40B4-BE49-F238E27FC236}">
                  <a16:creationId xmlns:a16="http://schemas.microsoft.com/office/drawing/2014/main" id="{69B0E0B1-D3A6-D144-871B-060950C63179}"/>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1"/>
            </a:solidFill>
            <a:ln>
              <a:solidFill>
                <a:schemeClr val="accent1"/>
              </a:solidFill>
            </a:ln>
          </p:spPr>
          <p:txBody>
            <a:bodyPr/>
            <a:lstStyle/>
            <a:p>
              <a:endParaRPr lang="en-US" dirty="0"/>
            </a:p>
          </p:txBody>
        </p:sp>
      </p:grpSp>
      <p:sp>
        <p:nvSpPr>
          <p:cNvPr id="13" name="Text Placeholder 12">
            <a:extLst>
              <a:ext uri="{FF2B5EF4-FFF2-40B4-BE49-F238E27FC236}">
                <a16:creationId xmlns:a16="http://schemas.microsoft.com/office/drawing/2014/main" id="{A9873735-A460-D14A-9232-1B70692A3596}"/>
              </a:ext>
            </a:extLst>
          </p:cNvPr>
          <p:cNvSpPr>
            <a:spLocks noGrp="1"/>
          </p:cNvSpPr>
          <p:nvPr userDrawn="1">
            <p:ph type="body" sz="quarter" idx="17"/>
          </p:nvPr>
        </p:nvSpPr>
        <p:spPr>
          <a:xfrm>
            <a:off x="1717066" y="1747171"/>
            <a:ext cx="9867961" cy="2862930"/>
          </a:xfrm>
          <a:ln>
            <a:noFill/>
          </a:ln>
        </p:spPr>
        <p:txBody>
          <a:bodyPr lIns="0" rIns="0" anchor="b" anchorCtr="0">
            <a:normAutofit/>
          </a:bodyPr>
          <a:lstStyle>
            <a:lvl1pPr marL="0" indent="0" algn="l">
              <a:lnSpc>
                <a:spcPts val="6700"/>
              </a:lnSpc>
              <a:buNone/>
              <a:defRPr sz="8000" b="0" spc="300">
                <a:solidFill>
                  <a:schemeClr val="accent1"/>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p:txBody>
      </p:sp>
      <p:sp>
        <p:nvSpPr>
          <p:cNvPr id="14" name="Text Placeholder 14">
            <a:extLst>
              <a:ext uri="{FF2B5EF4-FFF2-40B4-BE49-F238E27FC236}">
                <a16:creationId xmlns:a16="http://schemas.microsoft.com/office/drawing/2014/main" id="{D8F49170-D957-C34A-A3CC-04548D8586D2}"/>
              </a:ext>
            </a:extLst>
          </p:cNvPr>
          <p:cNvSpPr>
            <a:spLocks noGrp="1"/>
          </p:cNvSpPr>
          <p:nvPr userDrawn="1">
            <p:ph type="body" sz="quarter" idx="18" hasCustomPrompt="1"/>
          </p:nvPr>
        </p:nvSpPr>
        <p:spPr>
          <a:xfrm>
            <a:off x="1726590" y="4914901"/>
            <a:ext cx="9858437" cy="464820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19" name="Picture Placeholder 7">
            <a:extLst>
              <a:ext uri="{FF2B5EF4-FFF2-40B4-BE49-F238E27FC236}">
                <a16:creationId xmlns:a16="http://schemas.microsoft.com/office/drawing/2014/main" id="{616E1C06-0495-7D41-9FCE-05F768CACD1E}"/>
              </a:ext>
            </a:extLst>
          </p:cNvPr>
          <p:cNvSpPr>
            <a:spLocks noGrp="1"/>
          </p:cNvSpPr>
          <p:nvPr userDrawn="1">
            <p:ph type="pic" sz="quarter" idx="19"/>
          </p:nvPr>
        </p:nvSpPr>
        <p:spPr>
          <a:xfrm>
            <a:off x="12344401" y="0"/>
            <a:ext cx="5943600" cy="10287000"/>
          </a:xfrm>
          <a:solidFill>
            <a:schemeClr val="bg2"/>
          </a:solidFill>
        </p:spPr>
        <p:txBody>
          <a:bodyPr/>
          <a:lstStyle>
            <a:lvl1pPr marL="0" indent="0" algn="ctr">
              <a:buFontTx/>
              <a:buNone/>
              <a:defRPr b="1"/>
            </a:lvl1pPr>
          </a:lstStyle>
          <a:p>
            <a:r>
              <a:rPr lang="en-US"/>
              <a:t>Click icon to add picture</a:t>
            </a:r>
            <a:endParaRPr lang="en-US" dirty="0"/>
          </a:p>
        </p:txBody>
      </p:sp>
    </p:spTree>
    <p:extLst>
      <p:ext uri="{BB962C8B-B14F-4D97-AF65-F5344CB8AC3E}">
        <p14:creationId xmlns:p14="http://schemas.microsoft.com/office/powerpoint/2010/main" val="1698217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AED3C44-727C-8045-9815-EDCFE5CFC8E7}"/>
              </a:ext>
            </a:extLst>
          </p:cNvPr>
          <p:cNvGrpSpPr/>
          <p:nvPr userDrawn="1"/>
        </p:nvGrpSpPr>
        <p:grpSpPr>
          <a:xfrm>
            <a:off x="0" y="0"/>
            <a:ext cx="6702975" cy="6702975"/>
            <a:chOff x="0" y="0"/>
            <a:chExt cx="471005" cy="471005"/>
          </a:xfrm>
        </p:grpSpPr>
        <p:sp>
          <p:nvSpPr>
            <p:cNvPr id="5" name="Freeform 3">
              <a:extLst>
                <a:ext uri="{FF2B5EF4-FFF2-40B4-BE49-F238E27FC236}">
                  <a16:creationId xmlns:a16="http://schemas.microsoft.com/office/drawing/2014/main" id="{69B0E0B1-D3A6-D144-871B-060950C63179}"/>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3"/>
            </a:solidFill>
          </p:spPr>
        </p:sp>
      </p:grpSp>
      <p:sp>
        <p:nvSpPr>
          <p:cNvPr id="12" name="Freeform 20">
            <a:extLst>
              <a:ext uri="{FF2B5EF4-FFF2-40B4-BE49-F238E27FC236}">
                <a16:creationId xmlns:a16="http://schemas.microsoft.com/office/drawing/2014/main" id="{03BDECB1-0985-2E40-B7D8-CADD85933A56}"/>
              </a:ext>
            </a:extLst>
          </p:cNvPr>
          <p:cNvSpPr/>
          <p:nvPr/>
        </p:nvSpPr>
        <p:spPr>
          <a:xfrm>
            <a:off x="1726590" y="8509740"/>
            <a:ext cx="1548252" cy="30090"/>
          </a:xfrm>
          <a:custGeom>
            <a:avLst/>
            <a:gdLst/>
            <a:ahLst/>
            <a:cxnLst/>
            <a:rect l="l" t="t" r="r" b="b"/>
            <a:pathLst>
              <a:path w="3594100" h="69850">
                <a:moveTo>
                  <a:pt x="3303270" y="0"/>
                </a:moveTo>
                <a:lnTo>
                  <a:pt x="0" y="0"/>
                </a:lnTo>
                <a:lnTo>
                  <a:pt x="0" y="69850"/>
                </a:lnTo>
                <a:lnTo>
                  <a:pt x="3594100" y="69850"/>
                </a:lnTo>
                <a:lnTo>
                  <a:pt x="3594100" y="0"/>
                </a:lnTo>
                <a:close/>
              </a:path>
            </a:pathLst>
          </a:custGeom>
          <a:solidFill>
            <a:schemeClr val="accent3"/>
          </a:solidFill>
        </p:spPr>
      </p:sp>
      <p:sp>
        <p:nvSpPr>
          <p:cNvPr id="13" name="Text Placeholder 12">
            <a:extLst>
              <a:ext uri="{FF2B5EF4-FFF2-40B4-BE49-F238E27FC236}">
                <a16:creationId xmlns:a16="http://schemas.microsoft.com/office/drawing/2014/main" id="{A9873735-A460-D14A-9232-1B70692A3596}"/>
              </a:ext>
            </a:extLst>
          </p:cNvPr>
          <p:cNvSpPr>
            <a:spLocks noGrp="1"/>
          </p:cNvSpPr>
          <p:nvPr userDrawn="1">
            <p:ph type="body" sz="quarter" idx="17"/>
          </p:nvPr>
        </p:nvSpPr>
        <p:spPr>
          <a:xfrm>
            <a:off x="1717066" y="1747170"/>
            <a:ext cx="9867961" cy="3243929"/>
          </a:xfrm>
          <a:ln>
            <a:noFill/>
          </a:ln>
        </p:spPr>
        <p:txBody>
          <a:bodyPr lIns="0" rIns="0" anchor="b" anchorCtr="0">
            <a:normAutofit/>
          </a:bodyPr>
          <a:lstStyle>
            <a:lvl1pPr marL="0" indent="0" algn="l">
              <a:lnSpc>
                <a:spcPts val="6700"/>
              </a:lnSpc>
              <a:buNone/>
              <a:defRPr sz="8000" b="0" spc="300">
                <a:solidFill>
                  <a:schemeClr val="accent3"/>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a:p>
            <a:pPr lvl="1"/>
            <a:r>
              <a:rPr lang="en-US"/>
              <a:t>Second level</a:t>
            </a:r>
          </a:p>
          <a:p>
            <a:pPr lvl="2"/>
            <a:r>
              <a:rPr lang="en-US"/>
              <a:t>Third level</a:t>
            </a:r>
          </a:p>
        </p:txBody>
      </p:sp>
      <p:sp>
        <p:nvSpPr>
          <p:cNvPr id="14" name="Text Placeholder 14">
            <a:extLst>
              <a:ext uri="{FF2B5EF4-FFF2-40B4-BE49-F238E27FC236}">
                <a16:creationId xmlns:a16="http://schemas.microsoft.com/office/drawing/2014/main" id="{D8F49170-D957-C34A-A3CC-04548D8586D2}"/>
              </a:ext>
            </a:extLst>
          </p:cNvPr>
          <p:cNvSpPr>
            <a:spLocks noGrp="1"/>
          </p:cNvSpPr>
          <p:nvPr userDrawn="1">
            <p:ph type="body" sz="quarter" idx="18" hasCustomPrompt="1"/>
          </p:nvPr>
        </p:nvSpPr>
        <p:spPr>
          <a:xfrm>
            <a:off x="1726590" y="5252371"/>
            <a:ext cx="10160610" cy="2872053"/>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19" name="Picture Placeholder 7">
            <a:extLst>
              <a:ext uri="{FF2B5EF4-FFF2-40B4-BE49-F238E27FC236}">
                <a16:creationId xmlns:a16="http://schemas.microsoft.com/office/drawing/2014/main" id="{616E1C06-0495-7D41-9FCE-05F768CACD1E}"/>
              </a:ext>
            </a:extLst>
          </p:cNvPr>
          <p:cNvSpPr>
            <a:spLocks noGrp="1"/>
          </p:cNvSpPr>
          <p:nvPr userDrawn="1">
            <p:ph type="pic" sz="quarter" idx="19"/>
          </p:nvPr>
        </p:nvSpPr>
        <p:spPr>
          <a:xfrm>
            <a:off x="12344401" y="0"/>
            <a:ext cx="5943600" cy="10287000"/>
          </a:xfrm>
          <a:solidFill>
            <a:schemeClr val="bg2"/>
          </a:solidFill>
        </p:spPr>
        <p:txBody>
          <a:bodyPr/>
          <a:lstStyle>
            <a:lvl1pPr marL="0" indent="0" algn="ctr">
              <a:buFontTx/>
              <a:buNone/>
              <a:defRPr b="1"/>
            </a:lvl1pPr>
          </a:lstStyle>
          <a:p>
            <a:r>
              <a:rPr lang="en-US"/>
              <a:t>Click icon to add picture</a:t>
            </a:r>
            <a:endParaRPr lang="en-US" dirty="0"/>
          </a:p>
        </p:txBody>
      </p:sp>
      <p:sp>
        <p:nvSpPr>
          <p:cNvPr id="21" name="Text Placeholder 20">
            <a:extLst>
              <a:ext uri="{FF2B5EF4-FFF2-40B4-BE49-F238E27FC236}">
                <a16:creationId xmlns:a16="http://schemas.microsoft.com/office/drawing/2014/main" id="{980329F0-8286-AA43-B391-65533C8CD377}"/>
              </a:ext>
            </a:extLst>
          </p:cNvPr>
          <p:cNvSpPr>
            <a:spLocks noGrp="1"/>
          </p:cNvSpPr>
          <p:nvPr userDrawn="1">
            <p:ph type="body" sz="quarter" idx="20" hasCustomPrompt="1"/>
          </p:nvPr>
        </p:nvSpPr>
        <p:spPr>
          <a:xfrm>
            <a:off x="1717065" y="8774697"/>
            <a:ext cx="10170135" cy="834513"/>
          </a:xfrm>
        </p:spPr>
        <p:txBody>
          <a:bodyPr lIns="0" rIns="0">
            <a:noAutofit/>
          </a:bodyPr>
          <a:lstStyle>
            <a:lvl1pPr marL="0" indent="0">
              <a:buNone/>
              <a:defRPr sz="1200" b="0">
                <a:solidFill>
                  <a:schemeClr val="tx1"/>
                </a:solidFill>
                <a:latin typeface="+mj-lt"/>
              </a:defRPr>
            </a:lvl1pPr>
            <a:lvl2pPr marL="457200" indent="0">
              <a:buNone/>
              <a:defRPr sz="1050" b="0">
                <a:solidFill>
                  <a:schemeClr val="tx1"/>
                </a:solidFill>
                <a:latin typeface="+mj-lt"/>
              </a:defRPr>
            </a:lvl2pPr>
            <a:lvl3pPr marL="914400" indent="0">
              <a:buNone/>
              <a:defRPr sz="1050" b="0">
                <a:solidFill>
                  <a:schemeClr val="tx1"/>
                </a:solidFill>
                <a:latin typeface="+mj-lt"/>
              </a:defRPr>
            </a:lvl3pPr>
            <a:lvl4pPr marL="1371600" indent="0">
              <a:buNone/>
              <a:defRPr sz="1000" b="0">
                <a:solidFill>
                  <a:schemeClr val="tx1"/>
                </a:solidFill>
                <a:latin typeface="+mj-lt"/>
              </a:defRPr>
            </a:lvl4pPr>
            <a:lvl5pPr marL="1828800" indent="0">
              <a:buNone/>
              <a:defRPr sz="1000" b="0">
                <a:solidFill>
                  <a:schemeClr val="tx1"/>
                </a:solidFill>
                <a:latin typeface="+mj-lt"/>
              </a:defRPr>
            </a:lvl5pPr>
          </a:lstStyle>
          <a:p>
            <a:pPr lvl="0"/>
            <a:r>
              <a:rPr lang="en-US" dirty="0"/>
              <a:t>Edit footnote here</a:t>
            </a:r>
          </a:p>
          <a:p>
            <a:pPr lvl="1"/>
            <a:endParaRPr lang="en-US" dirty="0"/>
          </a:p>
        </p:txBody>
      </p:sp>
    </p:spTree>
    <p:extLst>
      <p:ext uri="{BB962C8B-B14F-4D97-AF65-F5344CB8AC3E}">
        <p14:creationId xmlns:p14="http://schemas.microsoft.com/office/powerpoint/2010/main" val="1761548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AED3C44-727C-8045-9815-EDCFE5CFC8E7}"/>
              </a:ext>
            </a:extLst>
          </p:cNvPr>
          <p:cNvGrpSpPr/>
          <p:nvPr userDrawn="1"/>
        </p:nvGrpSpPr>
        <p:grpSpPr>
          <a:xfrm>
            <a:off x="0" y="0"/>
            <a:ext cx="6702975" cy="6702975"/>
            <a:chOff x="0" y="0"/>
            <a:chExt cx="471005" cy="471005"/>
          </a:xfrm>
        </p:grpSpPr>
        <p:sp>
          <p:nvSpPr>
            <p:cNvPr id="5" name="Freeform 3">
              <a:extLst>
                <a:ext uri="{FF2B5EF4-FFF2-40B4-BE49-F238E27FC236}">
                  <a16:creationId xmlns:a16="http://schemas.microsoft.com/office/drawing/2014/main" id="{69B0E0B1-D3A6-D144-871B-060950C63179}"/>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1"/>
            </a:solidFill>
          </p:spPr>
          <p:txBody>
            <a:bodyPr/>
            <a:lstStyle/>
            <a:p>
              <a:endParaRPr lang="en-US" dirty="0"/>
            </a:p>
          </p:txBody>
        </p:sp>
      </p:grpSp>
      <p:sp>
        <p:nvSpPr>
          <p:cNvPr id="14" name="Text Placeholder 14">
            <a:extLst>
              <a:ext uri="{FF2B5EF4-FFF2-40B4-BE49-F238E27FC236}">
                <a16:creationId xmlns:a16="http://schemas.microsoft.com/office/drawing/2014/main" id="{D8F49170-D957-C34A-A3CC-04548D8586D2}"/>
              </a:ext>
            </a:extLst>
          </p:cNvPr>
          <p:cNvSpPr>
            <a:spLocks noGrp="1"/>
          </p:cNvSpPr>
          <p:nvPr userDrawn="1">
            <p:ph type="body" sz="quarter" idx="18" hasCustomPrompt="1"/>
          </p:nvPr>
        </p:nvSpPr>
        <p:spPr>
          <a:xfrm>
            <a:off x="1717066" y="4708322"/>
            <a:ext cx="10160610" cy="5083378"/>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grpSp>
        <p:nvGrpSpPr>
          <p:cNvPr id="16" name="Group 6">
            <a:extLst>
              <a:ext uri="{FF2B5EF4-FFF2-40B4-BE49-F238E27FC236}">
                <a16:creationId xmlns:a16="http://schemas.microsoft.com/office/drawing/2014/main" id="{3673CF71-E1BA-724D-BA18-207EC9121321}"/>
              </a:ext>
            </a:extLst>
          </p:cNvPr>
          <p:cNvGrpSpPr>
            <a:grpSpLocks noChangeAspect="1"/>
          </p:cNvGrpSpPr>
          <p:nvPr userDrawn="1"/>
        </p:nvGrpSpPr>
        <p:grpSpPr>
          <a:xfrm>
            <a:off x="12115800" y="1257300"/>
            <a:ext cx="7336345" cy="7336345"/>
            <a:chOff x="-2540" y="-2540"/>
            <a:chExt cx="6355080" cy="6355080"/>
          </a:xfrm>
        </p:grpSpPr>
        <p:sp>
          <p:nvSpPr>
            <p:cNvPr id="17" name="Freeform 7">
              <a:extLst>
                <a:ext uri="{FF2B5EF4-FFF2-40B4-BE49-F238E27FC236}">
                  <a16:creationId xmlns:a16="http://schemas.microsoft.com/office/drawing/2014/main" id="{89425889-84D7-5F48-8A56-F6B924FBB581}"/>
                </a:ext>
              </a:extLst>
            </p:cNvPr>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3794A6"/>
            </a:solidFill>
          </p:spPr>
          <p:txBody>
            <a:bodyPr/>
            <a:lstStyle/>
            <a:p>
              <a:endParaRPr lang="en-US"/>
            </a:p>
          </p:txBody>
        </p:sp>
      </p:grpSp>
      <p:sp>
        <p:nvSpPr>
          <p:cNvPr id="22" name="Text Placeholder 12">
            <a:extLst>
              <a:ext uri="{FF2B5EF4-FFF2-40B4-BE49-F238E27FC236}">
                <a16:creationId xmlns:a16="http://schemas.microsoft.com/office/drawing/2014/main" id="{46A0B283-19F7-8E43-B2AB-7F63566D4B28}"/>
              </a:ext>
            </a:extLst>
          </p:cNvPr>
          <p:cNvSpPr>
            <a:spLocks noGrp="1"/>
          </p:cNvSpPr>
          <p:nvPr>
            <p:ph type="body" sz="quarter" idx="17"/>
          </p:nvPr>
        </p:nvSpPr>
        <p:spPr>
          <a:xfrm>
            <a:off x="1717066" y="1747171"/>
            <a:ext cx="9867961" cy="2577630"/>
          </a:xfrm>
          <a:ln>
            <a:noFill/>
          </a:ln>
        </p:spPr>
        <p:txBody>
          <a:bodyPr lIns="0" rIns="0" anchor="b" anchorCtr="0">
            <a:normAutofit/>
          </a:bodyPr>
          <a:lstStyle>
            <a:lvl1pPr marL="0" indent="0" algn="l">
              <a:lnSpc>
                <a:spcPts val="5400"/>
              </a:lnSpc>
              <a:buNone/>
              <a:defRPr sz="5600" b="0" spc="300">
                <a:solidFill>
                  <a:schemeClr val="accent1"/>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411586F3-1D7F-FB4E-A634-96F44362E7AD}"/>
              </a:ext>
            </a:extLst>
          </p:cNvPr>
          <p:cNvSpPr>
            <a:spLocks noGrp="1"/>
          </p:cNvSpPr>
          <p:nvPr>
            <p:ph type="body" sz="quarter" idx="19" hasCustomPrompt="1"/>
          </p:nvPr>
        </p:nvSpPr>
        <p:spPr>
          <a:xfrm>
            <a:off x="13302093" y="4441838"/>
            <a:ext cx="4604907" cy="818699"/>
          </a:xfrm>
          <a:ln>
            <a:noFill/>
          </a:ln>
        </p:spPr>
        <p:txBody>
          <a:bodyPr lIns="0" rIns="0" anchor="t" anchorCtr="1">
            <a:normAutofit/>
          </a:bodyPr>
          <a:lstStyle>
            <a:lvl1pPr marL="0" indent="0" algn="ctr">
              <a:lnSpc>
                <a:spcPts val="5400"/>
              </a:lnSpc>
              <a:buNone/>
              <a:defRPr sz="9600" b="0" spc="300">
                <a:solidFill>
                  <a:schemeClr val="accent1"/>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TEXT</a:t>
            </a:r>
          </a:p>
          <a:p>
            <a:pPr lvl="0"/>
            <a:endParaRPr lang="en-US" dirty="0"/>
          </a:p>
        </p:txBody>
      </p:sp>
      <p:sp>
        <p:nvSpPr>
          <p:cNvPr id="25" name="Text Placeholder 12">
            <a:extLst>
              <a:ext uri="{FF2B5EF4-FFF2-40B4-BE49-F238E27FC236}">
                <a16:creationId xmlns:a16="http://schemas.microsoft.com/office/drawing/2014/main" id="{1BD6FEAF-91D0-A64C-8258-6008C7D4D259}"/>
              </a:ext>
            </a:extLst>
          </p:cNvPr>
          <p:cNvSpPr>
            <a:spLocks noGrp="1"/>
          </p:cNvSpPr>
          <p:nvPr>
            <p:ph type="body" sz="quarter" idx="20" hasCustomPrompt="1"/>
          </p:nvPr>
        </p:nvSpPr>
        <p:spPr>
          <a:xfrm>
            <a:off x="13335000" y="5336737"/>
            <a:ext cx="4604907" cy="873563"/>
          </a:xfrm>
          <a:ln>
            <a:noFill/>
          </a:ln>
        </p:spPr>
        <p:txBody>
          <a:bodyPr lIns="0" rIns="0" anchor="t" anchorCtr="0">
            <a:normAutofit/>
          </a:bodyPr>
          <a:lstStyle>
            <a:lvl1pPr marL="0" indent="0" algn="ctr">
              <a:lnSpc>
                <a:spcPts val="5400"/>
              </a:lnSpc>
              <a:buNone/>
              <a:defRPr sz="6600" b="0" spc="300">
                <a:solidFill>
                  <a:schemeClr val="accent1"/>
                </a:solidFill>
                <a:latin typeface="+mn-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TEXT</a:t>
            </a:r>
          </a:p>
          <a:p>
            <a:pPr lvl="0"/>
            <a:endParaRPr lang="en-US" dirty="0"/>
          </a:p>
        </p:txBody>
      </p:sp>
    </p:spTree>
    <p:extLst>
      <p:ext uri="{BB962C8B-B14F-4D97-AF65-F5344CB8AC3E}">
        <p14:creationId xmlns:p14="http://schemas.microsoft.com/office/powerpoint/2010/main" val="331020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AED3C44-727C-8045-9815-EDCFE5CFC8E7}"/>
              </a:ext>
            </a:extLst>
          </p:cNvPr>
          <p:cNvGrpSpPr/>
          <p:nvPr userDrawn="1"/>
        </p:nvGrpSpPr>
        <p:grpSpPr>
          <a:xfrm>
            <a:off x="0" y="0"/>
            <a:ext cx="6702975" cy="6702975"/>
            <a:chOff x="0" y="0"/>
            <a:chExt cx="471005" cy="471005"/>
          </a:xfrm>
        </p:grpSpPr>
        <p:sp>
          <p:nvSpPr>
            <p:cNvPr id="5" name="Freeform 3">
              <a:extLst>
                <a:ext uri="{FF2B5EF4-FFF2-40B4-BE49-F238E27FC236}">
                  <a16:creationId xmlns:a16="http://schemas.microsoft.com/office/drawing/2014/main" id="{69B0E0B1-D3A6-D144-871B-060950C63179}"/>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5"/>
            </a:solidFill>
          </p:spPr>
          <p:txBody>
            <a:bodyPr/>
            <a:lstStyle/>
            <a:p>
              <a:endParaRPr lang="en-US" dirty="0"/>
            </a:p>
          </p:txBody>
        </p:sp>
      </p:grpSp>
      <p:sp>
        <p:nvSpPr>
          <p:cNvPr id="14" name="Text Placeholder 14">
            <a:extLst>
              <a:ext uri="{FF2B5EF4-FFF2-40B4-BE49-F238E27FC236}">
                <a16:creationId xmlns:a16="http://schemas.microsoft.com/office/drawing/2014/main" id="{D8F49170-D957-C34A-A3CC-04548D8586D2}"/>
              </a:ext>
            </a:extLst>
          </p:cNvPr>
          <p:cNvSpPr>
            <a:spLocks noGrp="1"/>
          </p:cNvSpPr>
          <p:nvPr userDrawn="1">
            <p:ph type="body" sz="quarter" idx="18" hasCustomPrompt="1"/>
          </p:nvPr>
        </p:nvSpPr>
        <p:spPr>
          <a:xfrm>
            <a:off x="1717066" y="4708322"/>
            <a:ext cx="10160610" cy="3476281"/>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grpSp>
        <p:nvGrpSpPr>
          <p:cNvPr id="16" name="Group 6">
            <a:extLst>
              <a:ext uri="{FF2B5EF4-FFF2-40B4-BE49-F238E27FC236}">
                <a16:creationId xmlns:a16="http://schemas.microsoft.com/office/drawing/2014/main" id="{3673CF71-E1BA-724D-BA18-207EC9121321}"/>
              </a:ext>
            </a:extLst>
          </p:cNvPr>
          <p:cNvGrpSpPr>
            <a:grpSpLocks noChangeAspect="1"/>
          </p:cNvGrpSpPr>
          <p:nvPr userDrawn="1"/>
        </p:nvGrpSpPr>
        <p:grpSpPr>
          <a:xfrm>
            <a:off x="12115800" y="1257300"/>
            <a:ext cx="7336345" cy="7336345"/>
            <a:chOff x="-2540" y="-2540"/>
            <a:chExt cx="6355080" cy="6355080"/>
          </a:xfrm>
        </p:grpSpPr>
        <p:sp>
          <p:nvSpPr>
            <p:cNvPr id="17" name="Freeform 7">
              <a:extLst>
                <a:ext uri="{FF2B5EF4-FFF2-40B4-BE49-F238E27FC236}">
                  <a16:creationId xmlns:a16="http://schemas.microsoft.com/office/drawing/2014/main" id="{89425889-84D7-5F48-8A56-F6B924FBB581}"/>
                </a:ext>
              </a:extLst>
            </p:cNvPr>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chemeClr val="accent5"/>
            </a:solidFill>
          </p:spPr>
        </p:sp>
      </p:grpSp>
      <p:sp>
        <p:nvSpPr>
          <p:cNvPr id="22" name="Text Placeholder 12">
            <a:extLst>
              <a:ext uri="{FF2B5EF4-FFF2-40B4-BE49-F238E27FC236}">
                <a16:creationId xmlns:a16="http://schemas.microsoft.com/office/drawing/2014/main" id="{46A0B283-19F7-8E43-B2AB-7F63566D4B28}"/>
              </a:ext>
            </a:extLst>
          </p:cNvPr>
          <p:cNvSpPr>
            <a:spLocks noGrp="1"/>
          </p:cNvSpPr>
          <p:nvPr>
            <p:ph type="body" sz="quarter" idx="17"/>
          </p:nvPr>
        </p:nvSpPr>
        <p:spPr>
          <a:xfrm>
            <a:off x="1717066" y="1747171"/>
            <a:ext cx="9867961" cy="2577630"/>
          </a:xfrm>
          <a:ln>
            <a:noFill/>
          </a:ln>
        </p:spPr>
        <p:txBody>
          <a:bodyPr lIns="0" rIns="0" anchor="b" anchorCtr="0">
            <a:normAutofit/>
          </a:bodyPr>
          <a:lstStyle>
            <a:lvl1pPr marL="0" indent="0" algn="l">
              <a:lnSpc>
                <a:spcPts val="5400"/>
              </a:lnSpc>
              <a:buNone/>
              <a:defRPr sz="5600" b="0" spc="300">
                <a:solidFill>
                  <a:schemeClr val="accent5"/>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411586F3-1D7F-FB4E-A634-96F44362E7AD}"/>
              </a:ext>
            </a:extLst>
          </p:cNvPr>
          <p:cNvSpPr>
            <a:spLocks noGrp="1"/>
          </p:cNvSpPr>
          <p:nvPr>
            <p:ph type="body" sz="quarter" idx="19" hasCustomPrompt="1"/>
          </p:nvPr>
        </p:nvSpPr>
        <p:spPr>
          <a:xfrm>
            <a:off x="13335000" y="4925472"/>
            <a:ext cx="4604907" cy="2647499"/>
          </a:xfrm>
          <a:ln>
            <a:noFill/>
          </a:ln>
        </p:spPr>
        <p:txBody>
          <a:bodyPr lIns="0" rIns="0" anchor="t" anchorCtr="1">
            <a:normAutofit/>
          </a:bodyPr>
          <a:lstStyle>
            <a:lvl1pPr marL="0" indent="0" algn="ctr">
              <a:lnSpc>
                <a:spcPts val="5400"/>
              </a:lnSpc>
              <a:buNone/>
              <a:defRPr sz="13800" b="0" spc="300">
                <a:solidFill>
                  <a:schemeClr val="accent5"/>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XX%</a:t>
            </a:r>
          </a:p>
        </p:txBody>
      </p:sp>
      <p:sp>
        <p:nvSpPr>
          <p:cNvPr id="11" name="Freeform 20">
            <a:extLst>
              <a:ext uri="{FF2B5EF4-FFF2-40B4-BE49-F238E27FC236}">
                <a16:creationId xmlns:a16="http://schemas.microsoft.com/office/drawing/2014/main" id="{F85EEDBC-7245-DA44-A566-BB4F5ED320C2}"/>
              </a:ext>
            </a:extLst>
          </p:cNvPr>
          <p:cNvSpPr/>
          <p:nvPr userDrawn="1"/>
        </p:nvSpPr>
        <p:spPr>
          <a:xfrm>
            <a:off x="1726590" y="8509740"/>
            <a:ext cx="1548252" cy="30090"/>
          </a:xfrm>
          <a:custGeom>
            <a:avLst/>
            <a:gdLst/>
            <a:ahLst/>
            <a:cxnLst/>
            <a:rect l="l" t="t" r="r" b="b"/>
            <a:pathLst>
              <a:path w="3594100" h="69850">
                <a:moveTo>
                  <a:pt x="3303270" y="0"/>
                </a:moveTo>
                <a:lnTo>
                  <a:pt x="0" y="0"/>
                </a:lnTo>
                <a:lnTo>
                  <a:pt x="0" y="69850"/>
                </a:lnTo>
                <a:lnTo>
                  <a:pt x="3594100" y="69850"/>
                </a:lnTo>
                <a:lnTo>
                  <a:pt x="3594100" y="0"/>
                </a:lnTo>
                <a:close/>
              </a:path>
            </a:pathLst>
          </a:custGeom>
          <a:solidFill>
            <a:schemeClr val="accent5"/>
          </a:solidFill>
        </p:spPr>
      </p:sp>
      <p:sp>
        <p:nvSpPr>
          <p:cNvPr id="12" name="Text Placeholder 20">
            <a:extLst>
              <a:ext uri="{FF2B5EF4-FFF2-40B4-BE49-F238E27FC236}">
                <a16:creationId xmlns:a16="http://schemas.microsoft.com/office/drawing/2014/main" id="{D9972F25-AA21-264B-9831-DDC854B0D50E}"/>
              </a:ext>
            </a:extLst>
          </p:cNvPr>
          <p:cNvSpPr>
            <a:spLocks noGrp="1"/>
          </p:cNvSpPr>
          <p:nvPr>
            <p:ph type="body" sz="quarter" idx="20" hasCustomPrompt="1"/>
          </p:nvPr>
        </p:nvSpPr>
        <p:spPr>
          <a:xfrm>
            <a:off x="1717065" y="8774697"/>
            <a:ext cx="10160611" cy="834513"/>
          </a:xfrm>
        </p:spPr>
        <p:txBody>
          <a:bodyPr lIns="0" rIns="0">
            <a:noAutofit/>
          </a:bodyPr>
          <a:lstStyle>
            <a:lvl1pPr marL="0" indent="0">
              <a:buNone/>
              <a:defRPr sz="1200" b="0">
                <a:solidFill>
                  <a:schemeClr val="tx1"/>
                </a:solidFill>
                <a:latin typeface="+mj-lt"/>
              </a:defRPr>
            </a:lvl1pPr>
            <a:lvl2pPr marL="457200" indent="0">
              <a:buNone/>
              <a:defRPr sz="1050" b="0">
                <a:solidFill>
                  <a:schemeClr val="tx1"/>
                </a:solidFill>
                <a:latin typeface="+mj-lt"/>
              </a:defRPr>
            </a:lvl2pPr>
            <a:lvl3pPr marL="914400" indent="0">
              <a:buNone/>
              <a:defRPr sz="1050" b="0">
                <a:solidFill>
                  <a:schemeClr val="tx1"/>
                </a:solidFill>
                <a:latin typeface="+mj-lt"/>
              </a:defRPr>
            </a:lvl3pPr>
            <a:lvl4pPr marL="1371600" indent="0">
              <a:buNone/>
              <a:defRPr sz="1000" b="0">
                <a:solidFill>
                  <a:schemeClr val="tx1"/>
                </a:solidFill>
                <a:latin typeface="+mj-lt"/>
              </a:defRPr>
            </a:lvl4pPr>
            <a:lvl5pPr marL="1828800" indent="0">
              <a:buNone/>
              <a:defRPr sz="1000" b="0">
                <a:solidFill>
                  <a:schemeClr val="tx1"/>
                </a:solidFill>
                <a:latin typeface="+mj-lt"/>
              </a:defRPr>
            </a:lvl5pPr>
          </a:lstStyle>
          <a:p>
            <a:pPr lvl="0"/>
            <a:r>
              <a:rPr lang="en-US" dirty="0"/>
              <a:t>Edit footnote here</a:t>
            </a:r>
          </a:p>
          <a:p>
            <a:pPr lvl="1"/>
            <a:endParaRPr lang="en-US" dirty="0"/>
          </a:p>
        </p:txBody>
      </p:sp>
    </p:spTree>
    <p:extLst>
      <p:ext uri="{BB962C8B-B14F-4D97-AF65-F5344CB8AC3E}">
        <p14:creationId xmlns:p14="http://schemas.microsoft.com/office/powerpoint/2010/main" val="18700440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2581FCFA-7919-8847-B38D-7E9AE52C8005}"/>
              </a:ext>
            </a:extLst>
          </p:cNvPr>
          <p:cNvSpPr>
            <a:spLocks noGrp="1"/>
          </p:cNvSpPr>
          <p:nvPr>
            <p:ph type="body" sz="quarter" idx="17"/>
          </p:nvPr>
        </p:nvSpPr>
        <p:spPr>
          <a:xfrm>
            <a:off x="1116990" y="1257300"/>
            <a:ext cx="9867961" cy="2577630"/>
          </a:xfrm>
          <a:ln>
            <a:noFill/>
          </a:ln>
        </p:spPr>
        <p:txBody>
          <a:bodyPr lIns="0" rIns="0" anchor="t" anchorCtr="0">
            <a:normAutofit/>
          </a:bodyPr>
          <a:lstStyle>
            <a:lvl1pPr marL="0" indent="0" algn="l">
              <a:lnSpc>
                <a:spcPts val="5400"/>
              </a:lnSpc>
              <a:buNone/>
              <a:defRPr sz="7200" b="0" spc="300">
                <a:solidFill>
                  <a:schemeClr val="accent3"/>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13" name="Group 2">
            <a:extLst>
              <a:ext uri="{FF2B5EF4-FFF2-40B4-BE49-F238E27FC236}">
                <a16:creationId xmlns:a16="http://schemas.microsoft.com/office/drawing/2014/main" id="{6BE5E00D-70A0-C042-A0E0-CC0C08A29582}"/>
              </a:ext>
            </a:extLst>
          </p:cNvPr>
          <p:cNvGrpSpPr/>
          <p:nvPr userDrawn="1"/>
        </p:nvGrpSpPr>
        <p:grpSpPr>
          <a:xfrm>
            <a:off x="12265432" y="-14917"/>
            <a:ext cx="6022568" cy="10298660"/>
            <a:chOff x="0" y="0"/>
            <a:chExt cx="2037264" cy="3483744"/>
          </a:xfrm>
        </p:grpSpPr>
        <p:sp>
          <p:nvSpPr>
            <p:cNvPr id="14" name="Freeform 3">
              <a:extLst>
                <a:ext uri="{FF2B5EF4-FFF2-40B4-BE49-F238E27FC236}">
                  <a16:creationId xmlns:a16="http://schemas.microsoft.com/office/drawing/2014/main" id="{7BCDBE33-66A7-744C-8944-2A68D2E56016}"/>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rgbClr val="A8E37A"/>
            </a:solidFill>
          </p:spPr>
        </p:sp>
      </p:grpSp>
      <p:grpSp>
        <p:nvGrpSpPr>
          <p:cNvPr id="15" name="Group 4">
            <a:extLst>
              <a:ext uri="{FF2B5EF4-FFF2-40B4-BE49-F238E27FC236}">
                <a16:creationId xmlns:a16="http://schemas.microsoft.com/office/drawing/2014/main" id="{EB5D06E6-E055-CE44-8BAF-386BE376E565}"/>
              </a:ext>
            </a:extLst>
          </p:cNvPr>
          <p:cNvGrpSpPr>
            <a:grpSpLocks noChangeAspect="1"/>
          </p:cNvGrpSpPr>
          <p:nvPr userDrawn="1"/>
        </p:nvGrpSpPr>
        <p:grpSpPr>
          <a:xfrm>
            <a:off x="9709782" y="-791028"/>
            <a:ext cx="11685265" cy="10049328"/>
            <a:chOff x="0" y="0"/>
            <a:chExt cx="6350000" cy="5461000"/>
          </a:xfrm>
        </p:grpSpPr>
        <p:sp>
          <p:nvSpPr>
            <p:cNvPr id="16" name="Freeform 5">
              <a:extLst>
                <a:ext uri="{FF2B5EF4-FFF2-40B4-BE49-F238E27FC236}">
                  <a16:creationId xmlns:a16="http://schemas.microsoft.com/office/drawing/2014/main" id="{341F4482-36D9-5446-B1CF-4985CDB4B938}"/>
                </a:ext>
              </a:extLst>
            </p:cNvPr>
            <p:cNvSpPr/>
            <p:nvPr/>
          </p:nvSpPr>
          <p:spPr>
            <a:xfrm>
              <a:off x="59563" y="32385"/>
              <a:ext cx="6230874" cy="5396230"/>
            </a:xfrm>
            <a:custGeom>
              <a:avLst/>
              <a:gdLst/>
              <a:ahLst/>
              <a:cxnLst/>
              <a:rect l="l" t="t" r="r" b="b"/>
              <a:pathLst>
                <a:path w="6230874" h="5396230">
                  <a:moveTo>
                    <a:pt x="3115437" y="0"/>
                  </a:moveTo>
                  <a:lnTo>
                    <a:pt x="0" y="5396230"/>
                  </a:lnTo>
                  <a:lnTo>
                    <a:pt x="6230874" y="5396230"/>
                  </a:lnTo>
                  <a:close/>
                </a:path>
              </a:pathLst>
            </a:custGeom>
            <a:solidFill>
              <a:srgbClr val="FFFFFF"/>
            </a:solidFill>
          </p:spPr>
        </p:sp>
      </p:grpSp>
      <p:grpSp>
        <p:nvGrpSpPr>
          <p:cNvPr id="17" name="Group 6">
            <a:extLst>
              <a:ext uri="{FF2B5EF4-FFF2-40B4-BE49-F238E27FC236}">
                <a16:creationId xmlns:a16="http://schemas.microsoft.com/office/drawing/2014/main" id="{45BC9862-A98D-7C43-81BA-A5C4C1BDABDE}"/>
              </a:ext>
            </a:extLst>
          </p:cNvPr>
          <p:cNvGrpSpPr>
            <a:grpSpLocks noChangeAspect="1"/>
          </p:cNvGrpSpPr>
          <p:nvPr userDrawn="1"/>
        </p:nvGrpSpPr>
        <p:grpSpPr>
          <a:xfrm>
            <a:off x="11415806" y="1028700"/>
            <a:ext cx="8273217" cy="7114967"/>
            <a:chOff x="0" y="0"/>
            <a:chExt cx="6350000" cy="5461000"/>
          </a:xfrm>
        </p:grpSpPr>
        <p:sp>
          <p:nvSpPr>
            <p:cNvPr id="18" name="Freeform 7">
              <a:extLst>
                <a:ext uri="{FF2B5EF4-FFF2-40B4-BE49-F238E27FC236}">
                  <a16:creationId xmlns:a16="http://schemas.microsoft.com/office/drawing/2014/main" id="{9AC8C22D-BEC9-9449-9F1C-661FD753AD07}"/>
                </a:ext>
              </a:extLst>
            </p:cNvPr>
            <p:cNvSpPr/>
            <p:nvPr/>
          </p:nvSpPr>
          <p:spPr>
            <a:xfrm>
              <a:off x="59563" y="32385"/>
              <a:ext cx="6230874" cy="5396230"/>
            </a:xfrm>
            <a:custGeom>
              <a:avLst/>
              <a:gdLst/>
              <a:ahLst/>
              <a:cxnLst/>
              <a:rect l="l" t="t" r="r" b="b"/>
              <a:pathLst>
                <a:path w="6230874" h="5396230">
                  <a:moveTo>
                    <a:pt x="3115437" y="0"/>
                  </a:moveTo>
                  <a:lnTo>
                    <a:pt x="0" y="5396230"/>
                  </a:lnTo>
                  <a:lnTo>
                    <a:pt x="6230874" y="5396230"/>
                  </a:lnTo>
                  <a:close/>
                </a:path>
              </a:pathLst>
            </a:custGeom>
            <a:blipFill>
              <a:blip r:embed="rId2" cstate="print">
                <a:extLst>
                  <a:ext uri="{28A0092B-C50C-407E-A947-70E740481C1C}">
                    <a14:useLocalDpi xmlns:a14="http://schemas.microsoft.com/office/drawing/2010/main"/>
                  </a:ext>
                </a:extLst>
              </a:blip>
              <a:stretch>
                <a:fillRect l="937" t="593" b="593"/>
              </a:stretch>
            </a:blipFill>
          </p:spPr>
        </p:sp>
      </p:grpSp>
      <p:sp>
        <p:nvSpPr>
          <p:cNvPr id="9" name="Text Placeholder 14">
            <a:extLst>
              <a:ext uri="{FF2B5EF4-FFF2-40B4-BE49-F238E27FC236}">
                <a16:creationId xmlns:a16="http://schemas.microsoft.com/office/drawing/2014/main" id="{C9BA9D0D-090F-784A-A556-B30646D5221E}"/>
              </a:ext>
            </a:extLst>
          </p:cNvPr>
          <p:cNvSpPr>
            <a:spLocks noGrp="1"/>
          </p:cNvSpPr>
          <p:nvPr>
            <p:ph type="body" sz="quarter" idx="18" hasCustomPrompt="1"/>
          </p:nvPr>
        </p:nvSpPr>
        <p:spPr>
          <a:xfrm>
            <a:off x="1116990" y="4218451"/>
            <a:ext cx="10160610" cy="4980254"/>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Tree>
    <p:extLst>
      <p:ext uri="{BB962C8B-B14F-4D97-AF65-F5344CB8AC3E}">
        <p14:creationId xmlns:p14="http://schemas.microsoft.com/office/powerpoint/2010/main" val="883704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223F982D-C190-994E-8507-E748EFCA36F8}"/>
              </a:ext>
            </a:extLst>
          </p:cNvPr>
          <p:cNvGrpSpPr/>
          <p:nvPr userDrawn="1"/>
        </p:nvGrpSpPr>
        <p:grpSpPr>
          <a:xfrm>
            <a:off x="12265432" y="-14917"/>
            <a:ext cx="6022568" cy="10298660"/>
            <a:chOff x="0" y="0"/>
            <a:chExt cx="2037264" cy="3483744"/>
          </a:xfrm>
        </p:grpSpPr>
        <p:sp>
          <p:nvSpPr>
            <p:cNvPr id="6" name="Freeform 3">
              <a:extLst>
                <a:ext uri="{FF2B5EF4-FFF2-40B4-BE49-F238E27FC236}">
                  <a16:creationId xmlns:a16="http://schemas.microsoft.com/office/drawing/2014/main" id="{3F6D7E0F-D211-ED47-9412-34C97D758654}"/>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rgbClr val="A8E37A"/>
            </a:solidFill>
          </p:spPr>
        </p:sp>
      </p:grpSp>
      <p:grpSp>
        <p:nvGrpSpPr>
          <p:cNvPr id="7" name="Group 4">
            <a:extLst>
              <a:ext uri="{FF2B5EF4-FFF2-40B4-BE49-F238E27FC236}">
                <a16:creationId xmlns:a16="http://schemas.microsoft.com/office/drawing/2014/main" id="{CE860BD9-7B1A-0447-8021-E67E89AC431B}"/>
              </a:ext>
            </a:extLst>
          </p:cNvPr>
          <p:cNvGrpSpPr>
            <a:grpSpLocks noChangeAspect="1"/>
          </p:cNvGrpSpPr>
          <p:nvPr userDrawn="1"/>
        </p:nvGrpSpPr>
        <p:grpSpPr>
          <a:xfrm>
            <a:off x="9709782" y="-791028"/>
            <a:ext cx="11685265" cy="10049328"/>
            <a:chOff x="0" y="0"/>
            <a:chExt cx="6350000" cy="5461000"/>
          </a:xfrm>
        </p:grpSpPr>
        <p:sp>
          <p:nvSpPr>
            <p:cNvPr id="8" name="Freeform 5">
              <a:extLst>
                <a:ext uri="{FF2B5EF4-FFF2-40B4-BE49-F238E27FC236}">
                  <a16:creationId xmlns:a16="http://schemas.microsoft.com/office/drawing/2014/main" id="{0973DC30-7262-914C-8281-05E2CB9081DE}"/>
                </a:ext>
              </a:extLst>
            </p:cNvPr>
            <p:cNvSpPr/>
            <p:nvPr/>
          </p:nvSpPr>
          <p:spPr>
            <a:xfrm>
              <a:off x="59563" y="32385"/>
              <a:ext cx="6230874" cy="5396230"/>
            </a:xfrm>
            <a:custGeom>
              <a:avLst/>
              <a:gdLst/>
              <a:ahLst/>
              <a:cxnLst/>
              <a:rect l="l" t="t" r="r" b="b"/>
              <a:pathLst>
                <a:path w="6230874" h="5396230">
                  <a:moveTo>
                    <a:pt x="3115437" y="0"/>
                  </a:moveTo>
                  <a:lnTo>
                    <a:pt x="0" y="5396230"/>
                  </a:lnTo>
                  <a:lnTo>
                    <a:pt x="6230874" y="5396230"/>
                  </a:lnTo>
                  <a:close/>
                </a:path>
              </a:pathLst>
            </a:custGeom>
            <a:solidFill>
              <a:srgbClr val="FFFFFF"/>
            </a:solidFill>
          </p:spPr>
        </p:sp>
      </p:grpSp>
      <p:sp>
        <p:nvSpPr>
          <p:cNvPr id="11" name="Freeform 20">
            <a:extLst>
              <a:ext uri="{FF2B5EF4-FFF2-40B4-BE49-F238E27FC236}">
                <a16:creationId xmlns:a16="http://schemas.microsoft.com/office/drawing/2014/main" id="{2F8EE7AB-6EB5-7042-8453-5A36AC2742C0}"/>
              </a:ext>
            </a:extLst>
          </p:cNvPr>
          <p:cNvSpPr/>
          <p:nvPr userDrawn="1"/>
        </p:nvSpPr>
        <p:spPr>
          <a:xfrm>
            <a:off x="1126514" y="8477069"/>
            <a:ext cx="1548252" cy="30090"/>
          </a:xfrm>
          <a:custGeom>
            <a:avLst/>
            <a:gdLst/>
            <a:ahLst/>
            <a:cxnLst/>
            <a:rect l="l" t="t" r="r" b="b"/>
            <a:pathLst>
              <a:path w="3594100" h="69850">
                <a:moveTo>
                  <a:pt x="3303270" y="0"/>
                </a:moveTo>
                <a:lnTo>
                  <a:pt x="0" y="0"/>
                </a:lnTo>
                <a:lnTo>
                  <a:pt x="0" y="69850"/>
                </a:lnTo>
                <a:lnTo>
                  <a:pt x="3594100" y="69850"/>
                </a:lnTo>
                <a:lnTo>
                  <a:pt x="3594100" y="0"/>
                </a:lnTo>
                <a:close/>
              </a:path>
            </a:pathLst>
          </a:custGeom>
          <a:solidFill>
            <a:schemeClr val="accent3"/>
          </a:solidFill>
        </p:spPr>
      </p:sp>
      <p:sp>
        <p:nvSpPr>
          <p:cNvPr id="13" name="Picture Placeholder 2">
            <a:extLst>
              <a:ext uri="{FF2B5EF4-FFF2-40B4-BE49-F238E27FC236}">
                <a16:creationId xmlns:a16="http://schemas.microsoft.com/office/drawing/2014/main" id="{3F46306A-305C-A84C-B618-1C558DF5B5A6}"/>
              </a:ext>
            </a:extLst>
          </p:cNvPr>
          <p:cNvSpPr>
            <a:spLocks noGrp="1"/>
          </p:cNvSpPr>
          <p:nvPr>
            <p:ph type="pic" sz="quarter" idx="19" hasCustomPrompt="1"/>
          </p:nvPr>
        </p:nvSpPr>
        <p:spPr>
          <a:xfrm>
            <a:off x="11482735" y="1095422"/>
            <a:ext cx="8352064" cy="7086600"/>
          </a:xfrm>
          <a:prstGeom prst="triangle">
            <a:avLst>
              <a:gd name="adj" fmla="val 49667"/>
            </a:avLst>
          </a:prstGeom>
          <a:solidFill>
            <a:schemeClr val="bg2"/>
          </a:solidFill>
        </p:spPr>
        <p:txBody>
          <a:bodyPr/>
          <a:lstStyle>
            <a:lvl1pPr marL="0" indent="0" algn="ctr">
              <a:buFont typeface="Arial" panose="020B0604020202020204" pitchFamily="34" charset="0"/>
              <a:buNone/>
              <a:defRPr/>
            </a:lvl1pPr>
          </a:lstStyle>
          <a:p>
            <a:r>
              <a:rPr lang="en-US" dirty="0"/>
              <a:t>Insert Photo – Drag and drop or right click to add your own image</a:t>
            </a:r>
          </a:p>
        </p:txBody>
      </p:sp>
      <p:sp>
        <p:nvSpPr>
          <p:cNvPr id="14" name="Text Placeholder 14">
            <a:extLst>
              <a:ext uri="{FF2B5EF4-FFF2-40B4-BE49-F238E27FC236}">
                <a16:creationId xmlns:a16="http://schemas.microsoft.com/office/drawing/2014/main" id="{B531BFE7-C447-CD4D-B1D5-C8E3662068DD}"/>
              </a:ext>
            </a:extLst>
          </p:cNvPr>
          <p:cNvSpPr>
            <a:spLocks noGrp="1"/>
          </p:cNvSpPr>
          <p:nvPr>
            <p:ph type="body" sz="quarter" idx="18" hasCustomPrompt="1"/>
          </p:nvPr>
        </p:nvSpPr>
        <p:spPr>
          <a:xfrm>
            <a:off x="1116990" y="4218451"/>
            <a:ext cx="10160610" cy="3880784"/>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15" name="Text Placeholder 12">
            <a:extLst>
              <a:ext uri="{FF2B5EF4-FFF2-40B4-BE49-F238E27FC236}">
                <a16:creationId xmlns:a16="http://schemas.microsoft.com/office/drawing/2014/main" id="{4177B304-AB74-8D49-861F-D9200F6ABF2F}"/>
              </a:ext>
            </a:extLst>
          </p:cNvPr>
          <p:cNvSpPr>
            <a:spLocks noGrp="1"/>
          </p:cNvSpPr>
          <p:nvPr>
            <p:ph type="body" sz="quarter" idx="17"/>
          </p:nvPr>
        </p:nvSpPr>
        <p:spPr>
          <a:xfrm>
            <a:off x="1116989" y="1028700"/>
            <a:ext cx="9867961" cy="2759031"/>
          </a:xfrm>
          <a:ln>
            <a:noFill/>
          </a:ln>
        </p:spPr>
        <p:txBody>
          <a:bodyPr lIns="0" rIns="0" anchor="b" anchorCtr="0">
            <a:normAutofit/>
          </a:bodyPr>
          <a:lstStyle>
            <a:lvl1pPr marL="0" indent="0" algn="l">
              <a:lnSpc>
                <a:spcPts val="5400"/>
              </a:lnSpc>
              <a:buNone/>
              <a:defRPr sz="7200" b="0" spc="300">
                <a:solidFill>
                  <a:schemeClr val="accent3"/>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a:p>
            <a:pPr lvl="1"/>
            <a:r>
              <a:rPr lang="en-US"/>
              <a:t>Second level</a:t>
            </a:r>
          </a:p>
          <a:p>
            <a:pPr lvl="2"/>
            <a:r>
              <a:rPr lang="en-US"/>
              <a:t>Third level</a:t>
            </a:r>
          </a:p>
        </p:txBody>
      </p:sp>
      <p:sp>
        <p:nvSpPr>
          <p:cNvPr id="16" name="Text Placeholder 20">
            <a:extLst>
              <a:ext uri="{FF2B5EF4-FFF2-40B4-BE49-F238E27FC236}">
                <a16:creationId xmlns:a16="http://schemas.microsoft.com/office/drawing/2014/main" id="{7CA8D3BF-68F7-2D4F-8162-534FB4F88C9F}"/>
              </a:ext>
            </a:extLst>
          </p:cNvPr>
          <p:cNvSpPr>
            <a:spLocks noGrp="1"/>
          </p:cNvSpPr>
          <p:nvPr>
            <p:ph type="body" sz="quarter" idx="20" hasCustomPrompt="1"/>
          </p:nvPr>
        </p:nvSpPr>
        <p:spPr>
          <a:xfrm>
            <a:off x="1116989" y="8742026"/>
            <a:ext cx="10160611" cy="834513"/>
          </a:xfrm>
        </p:spPr>
        <p:txBody>
          <a:bodyPr lIns="0" rIns="0">
            <a:normAutofit/>
          </a:bodyPr>
          <a:lstStyle>
            <a:lvl1pPr marL="0" indent="0">
              <a:buNone/>
              <a:defRPr sz="1200" b="0">
                <a:solidFill>
                  <a:schemeClr val="tx1"/>
                </a:solidFill>
                <a:latin typeface="+mj-lt"/>
              </a:defRPr>
            </a:lvl1pPr>
            <a:lvl2pPr marL="457200" indent="0">
              <a:buNone/>
              <a:defRPr sz="1050" b="0">
                <a:solidFill>
                  <a:schemeClr val="tx1"/>
                </a:solidFill>
                <a:latin typeface="+mj-lt"/>
              </a:defRPr>
            </a:lvl2pPr>
            <a:lvl3pPr marL="914400" indent="0">
              <a:buNone/>
              <a:defRPr sz="1050" b="0">
                <a:solidFill>
                  <a:schemeClr val="tx1"/>
                </a:solidFill>
                <a:latin typeface="+mj-lt"/>
              </a:defRPr>
            </a:lvl3pPr>
            <a:lvl4pPr marL="1371600" indent="0">
              <a:buNone/>
              <a:defRPr sz="1000" b="0">
                <a:solidFill>
                  <a:schemeClr val="tx1"/>
                </a:solidFill>
                <a:latin typeface="+mj-lt"/>
              </a:defRPr>
            </a:lvl4pPr>
            <a:lvl5pPr marL="1828800" indent="0">
              <a:buNone/>
              <a:defRPr sz="1000" b="0">
                <a:solidFill>
                  <a:schemeClr val="tx1"/>
                </a:solidFill>
                <a:latin typeface="+mj-lt"/>
              </a:defRPr>
            </a:lvl5pPr>
          </a:lstStyle>
          <a:p>
            <a:pPr lvl="0"/>
            <a:r>
              <a:rPr lang="en-US" dirty="0"/>
              <a:t>Edit footnote here</a:t>
            </a:r>
          </a:p>
          <a:p>
            <a:pPr lvl="1"/>
            <a:endParaRPr lang="en-US" dirty="0"/>
          </a:p>
        </p:txBody>
      </p:sp>
    </p:spTree>
    <p:extLst>
      <p:ext uri="{BB962C8B-B14F-4D97-AF65-F5344CB8AC3E}">
        <p14:creationId xmlns:p14="http://schemas.microsoft.com/office/powerpoint/2010/main" val="26909185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223F982D-C190-994E-8507-E748EFCA36F8}"/>
              </a:ext>
            </a:extLst>
          </p:cNvPr>
          <p:cNvGrpSpPr/>
          <p:nvPr userDrawn="1"/>
        </p:nvGrpSpPr>
        <p:grpSpPr>
          <a:xfrm>
            <a:off x="12265432" y="-14917"/>
            <a:ext cx="6022568" cy="10298660"/>
            <a:chOff x="0" y="0"/>
            <a:chExt cx="2037264" cy="3483744"/>
          </a:xfrm>
        </p:grpSpPr>
        <p:sp>
          <p:nvSpPr>
            <p:cNvPr id="6" name="Freeform 3">
              <a:extLst>
                <a:ext uri="{FF2B5EF4-FFF2-40B4-BE49-F238E27FC236}">
                  <a16:creationId xmlns:a16="http://schemas.microsoft.com/office/drawing/2014/main" id="{3F6D7E0F-D211-ED47-9412-34C97D758654}"/>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chemeClr val="accent2"/>
            </a:solidFill>
          </p:spPr>
          <p:txBody>
            <a:bodyPr/>
            <a:lstStyle/>
            <a:p>
              <a:endParaRPr lang="en-US" dirty="0"/>
            </a:p>
          </p:txBody>
        </p:sp>
      </p:grpSp>
      <p:grpSp>
        <p:nvGrpSpPr>
          <p:cNvPr id="7" name="Group 4">
            <a:extLst>
              <a:ext uri="{FF2B5EF4-FFF2-40B4-BE49-F238E27FC236}">
                <a16:creationId xmlns:a16="http://schemas.microsoft.com/office/drawing/2014/main" id="{CE860BD9-7B1A-0447-8021-E67E89AC431B}"/>
              </a:ext>
            </a:extLst>
          </p:cNvPr>
          <p:cNvGrpSpPr>
            <a:grpSpLocks noChangeAspect="1"/>
          </p:cNvGrpSpPr>
          <p:nvPr userDrawn="1"/>
        </p:nvGrpSpPr>
        <p:grpSpPr>
          <a:xfrm>
            <a:off x="9709782" y="-791028"/>
            <a:ext cx="11685265" cy="10049328"/>
            <a:chOff x="0" y="0"/>
            <a:chExt cx="6350000" cy="5461000"/>
          </a:xfrm>
        </p:grpSpPr>
        <p:sp>
          <p:nvSpPr>
            <p:cNvPr id="8" name="Freeform 5">
              <a:extLst>
                <a:ext uri="{FF2B5EF4-FFF2-40B4-BE49-F238E27FC236}">
                  <a16:creationId xmlns:a16="http://schemas.microsoft.com/office/drawing/2014/main" id="{0973DC30-7262-914C-8281-05E2CB9081DE}"/>
                </a:ext>
              </a:extLst>
            </p:cNvPr>
            <p:cNvSpPr/>
            <p:nvPr/>
          </p:nvSpPr>
          <p:spPr>
            <a:xfrm>
              <a:off x="59563" y="32385"/>
              <a:ext cx="6230874" cy="5396230"/>
            </a:xfrm>
            <a:custGeom>
              <a:avLst/>
              <a:gdLst/>
              <a:ahLst/>
              <a:cxnLst/>
              <a:rect l="l" t="t" r="r" b="b"/>
              <a:pathLst>
                <a:path w="6230874" h="5396230">
                  <a:moveTo>
                    <a:pt x="3115437" y="0"/>
                  </a:moveTo>
                  <a:lnTo>
                    <a:pt x="0" y="5396230"/>
                  </a:lnTo>
                  <a:lnTo>
                    <a:pt x="6230874" y="5396230"/>
                  </a:lnTo>
                  <a:close/>
                </a:path>
              </a:pathLst>
            </a:custGeom>
            <a:solidFill>
              <a:srgbClr val="FFFFFF"/>
            </a:solidFill>
          </p:spPr>
        </p:sp>
      </p:grpSp>
      <p:sp>
        <p:nvSpPr>
          <p:cNvPr id="13" name="Picture Placeholder 2">
            <a:extLst>
              <a:ext uri="{FF2B5EF4-FFF2-40B4-BE49-F238E27FC236}">
                <a16:creationId xmlns:a16="http://schemas.microsoft.com/office/drawing/2014/main" id="{3F46306A-305C-A84C-B618-1C558DF5B5A6}"/>
              </a:ext>
            </a:extLst>
          </p:cNvPr>
          <p:cNvSpPr>
            <a:spLocks noGrp="1"/>
          </p:cNvSpPr>
          <p:nvPr>
            <p:ph type="pic" sz="quarter" idx="19" hasCustomPrompt="1"/>
          </p:nvPr>
        </p:nvSpPr>
        <p:spPr>
          <a:xfrm>
            <a:off x="11482735" y="1095422"/>
            <a:ext cx="8352064" cy="7086600"/>
          </a:xfrm>
          <a:prstGeom prst="triangle">
            <a:avLst>
              <a:gd name="adj" fmla="val 49667"/>
            </a:avLst>
          </a:prstGeom>
          <a:solidFill>
            <a:schemeClr val="bg2"/>
          </a:solidFill>
        </p:spPr>
        <p:txBody>
          <a:bodyPr/>
          <a:lstStyle>
            <a:lvl1pPr marL="0" indent="0" algn="ctr">
              <a:buFont typeface="Arial" panose="020B0604020202020204" pitchFamily="34" charset="0"/>
              <a:buNone/>
              <a:defRPr/>
            </a:lvl1pPr>
          </a:lstStyle>
          <a:p>
            <a:r>
              <a:rPr lang="en-US" dirty="0"/>
              <a:t>Insert Photo – Drag and drop or right click to add your own image</a:t>
            </a:r>
          </a:p>
        </p:txBody>
      </p:sp>
      <p:sp>
        <p:nvSpPr>
          <p:cNvPr id="14" name="Text Placeholder 14">
            <a:extLst>
              <a:ext uri="{FF2B5EF4-FFF2-40B4-BE49-F238E27FC236}">
                <a16:creationId xmlns:a16="http://schemas.microsoft.com/office/drawing/2014/main" id="{392CC2E0-44BD-6C41-85CB-D40E68E8F9F4}"/>
              </a:ext>
            </a:extLst>
          </p:cNvPr>
          <p:cNvSpPr>
            <a:spLocks noGrp="1"/>
          </p:cNvSpPr>
          <p:nvPr>
            <p:ph type="body" sz="quarter" idx="18" hasCustomPrompt="1"/>
          </p:nvPr>
        </p:nvSpPr>
        <p:spPr>
          <a:xfrm>
            <a:off x="1116990" y="4218450"/>
            <a:ext cx="10160610" cy="5268449"/>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15" name="Text Placeholder 12">
            <a:extLst>
              <a:ext uri="{FF2B5EF4-FFF2-40B4-BE49-F238E27FC236}">
                <a16:creationId xmlns:a16="http://schemas.microsoft.com/office/drawing/2014/main" id="{BDF675D3-460A-AB45-BA3F-A6D7F49473D2}"/>
              </a:ext>
            </a:extLst>
          </p:cNvPr>
          <p:cNvSpPr>
            <a:spLocks noGrp="1"/>
          </p:cNvSpPr>
          <p:nvPr>
            <p:ph type="body" sz="quarter" idx="17"/>
          </p:nvPr>
        </p:nvSpPr>
        <p:spPr>
          <a:xfrm>
            <a:off x="1116989" y="1028700"/>
            <a:ext cx="9867961" cy="2759031"/>
          </a:xfrm>
          <a:ln>
            <a:noFill/>
          </a:ln>
        </p:spPr>
        <p:txBody>
          <a:bodyPr lIns="0" rIns="0" anchor="b" anchorCtr="0">
            <a:normAutofit/>
          </a:bodyPr>
          <a:lstStyle>
            <a:lvl1pPr marL="0" indent="0" algn="l">
              <a:lnSpc>
                <a:spcPts val="5400"/>
              </a:lnSpc>
              <a:buNone/>
              <a:defRPr sz="7200" b="0" spc="300">
                <a:solidFill>
                  <a:schemeClr val="accent2"/>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25541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223F982D-C190-994E-8507-E748EFCA36F8}"/>
              </a:ext>
            </a:extLst>
          </p:cNvPr>
          <p:cNvGrpSpPr/>
          <p:nvPr userDrawn="1"/>
        </p:nvGrpSpPr>
        <p:grpSpPr>
          <a:xfrm>
            <a:off x="12265432" y="-14917"/>
            <a:ext cx="6022568" cy="10298660"/>
            <a:chOff x="0" y="0"/>
            <a:chExt cx="2037264" cy="3483744"/>
          </a:xfrm>
        </p:grpSpPr>
        <p:sp>
          <p:nvSpPr>
            <p:cNvPr id="6" name="Freeform 3">
              <a:extLst>
                <a:ext uri="{FF2B5EF4-FFF2-40B4-BE49-F238E27FC236}">
                  <a16:creationId xmlns:a16="http://schemas.microsoft.com/office/drawing/2014/main" id="{3F6D7E0F-D211-ED47-9412-34C97D758654}"/>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chemeClr val="accent5"/>
            </a:solidFill>
          </p:spPr>
          <p:txBody>
            <a:bodyPr/>
            <a:lstStyle/>
            <a:p>
              <a:endParaRPr lang="en-US" dirty="0"/>
            </a:p>
          </p:txBody>
        </p:sp>
      </p:grpSp>
      <p:grpSp>
        <p:nvGrpSpPr>
          <p:cNvPr id="7" name="Group 4">
            <a:extLst>
              <a:ext uri="{FF2B5EF4-FFF2-40B4-BE49-F238E27FC236}">
                <a16:creationId xmlns:a16="http://schemas.microsoft.com/office/drawing/2014/main" id="{CE860BD9-7B1A-0447-8021-E67E89AC431B}"/>
              </a:ext>
            </a:extLst>
          </p:cNvPr>
          <p:cNvGrpSpPr>
            <a:grpSpLocks noChangeAspect="1"/>
          </p:cNvGrpSpPr>
          <p:nvPr userDrawn="1"/>
        </p:nvGrpSpPr>
        <p:grpSpPr>
          <a:xfrm>
            <a:off x="9709782" y="-791028"/>
            <a:ext cx="11685265" cy="10049328"/>
            <a:chOff x="0" y="0"/>
            <a:chExt cx="6350000" cy="5461000"/>
          </a:xfrm>
        </p:grpSpPr>
        <p:sp>
          <p:nvSpPr>
            <p:cNvPr id="8" name="Freeform 5">
              <a:extLst>
                <a:ext uri="{FF2B5EF4-FFF2-40B4-BE49-F238E27FC236}">
                  <a16:creationId xmlns:a16="http://schemas.microsoft.com/office/drawing/2014/main" id="{0973DC30-7262-914C-8281-05E2CB9081DE}"/>
                </a:ext>
              </a:extLst>
            </p:cNvPr>
            <p:cNvSpPr/>
            <p:nvPr/>
          </p:nvSpPr>
          <p:spPr>
            <a:xfrm>
              <a:off x="59563" y="32385"/>
              <a:ext cx="6230874" cy="5396230"/>
            </a:xfrm>
            <a:custGeom>
              <a:avLst/>
              <a:gdLst/>
              <a:ahLst/>
              <a:cxnLst/>
              <a:rect l="l" t="t" r="r" b="b"/>
              <a:pathLst>
                <a:path w="6230874" h="5396230">
                  <a:moveTo>
                    <a:pt x="3115437" y="0"/>
                  </a:moveTo>
                  <a:lnTo>
                    <a:pt x="0" y="5396230"/>
                  </a:lnTo>
                  <a:lnTo>
                    <a:pt x="6230874" y="5396230"/>
                  </a:lnTo>
                  <a:close/>
                </a:path>
              </a:pathLst>
            </a:custGeom>
            <a:solidFill>
              <a:srgbClr val="FFFFFF"/>
            </a:solidFill>
          </p:spPr>
        </p:sp>
      </p:grpSp>
      <p:sp>
        <p:nvSpPr>
          <p:cNvPr id="11" name="Freeform 20">
            <a:extLst>
              <a:ext uri="{FF2B5EF4-FFF2-40B4-BE49-F238E27FC236}">
                <a16:creationId xmlns:a16="http://schemas.microsoft.com/office/drawing/2014/main" id="{2F8EE7AB-6EB5-7042-8453-5A36AC2742C0}"/>
              </a:ext>
            </a:extLst>
          </p:cNvPr>
          <p:cNvSpPr/>
          <p:nvPr userDrawn="1"/>
        </p:nvSpPr>
        <p:spPr>
          <a:xfrm>
            <a:off x="1126514" y="8477069"/>
            <a:ext cx="1548252" cy="30090"/>
          </a:xfrm>
          <a:custGeom>
            <a:avLst/>
            <a:gdLst/>
            <a:ahLst/>
            <a:cxnLst/>
            <a:rect l="l" t="t" r="r" b="b"/>
            <a:pathLst>
              <a:path w="3594100" h="69850">
                <a:moveTo>
                  <a:pt x="3303270" y="0"/>
                </a:moveTo>
                <a:lnTo>
                  <a:pt x="0" y="0"/>
                </a:lnTo>
                <a:lnTo>
                  <a:pt x="0" y="69850"/>
                </a:lnTo>
                <a:lnTo>
                  <a:pt x="3594100" y="69850"/>
                </a:lnTo>
                <a:lnTo>
                  <a:pt x="3594100" y="0"/>
                </a:lnTo>
                <a:close/>
              </a:path>
            </a:pathLst>
          </a:custGeom>
          <a:solidFill>
            <a:schemeClr val="accent5"/>
          </a:solidFill>
        </p:spPr>
      </p:sp>
      <p:sp>
        <p:nvSpPr>
          <p:cNvPr id="13" name="Picture Placeholder 2">
            <a:extLst>
              <a:ext uri="{FF2B5EF4-FFF2-40B4-BE49-F238E27FC236}">
                <a16:creationId xmlns:a16="http://schemas.microsoft.com/office/drawing/2014/main" id="{3F46306A-305C-A84C-B618-1C558DF5B5A6}"/>
              </a:ext>
            </a:extLst>
          </p:cNvPr>
          <p:cNvSpPr>
            <a:spLocks noGrp="1"/>
          </p:cNvSpPr>
          <p:nvPr>
            <p:ph type="pic" sz="quarter" idx="19" hasCustomPrompt="1"/>
          </p:nvPr>
        </p:nvSpPr>
        <p:spPr>
          <a:xfrm>
            <a:off x="11482735" y="1095422"/>
            <a:ext cx="8352064" cy="7086600"/>
          </a:xfrm>
          <a:prstGeom prst="triangle">
            <a:avLst>
              <a:gd name="adj" fmla="val 49667"/>
            </a:avLst>
          </a:prstGeom>
          <a:solidFill>
            <a:schemeClr val="bg2"/>
          </a:solidFill>
        </p:spPr>
        <p:txBody>
          <a:bodyPr/>
          <a:lstStyle>
            <a:lvl1pPr marL="0" indent="0" algn="ctr">
              <a:buFont typeface="Arial" panose="020B0604020202020204" pitchFamily="34" charset="0"/>
              <a:buNone/>
              <a:defRPr/>
            </a:lvl1pPr>
          </a:lstStyle>
          <a:p>
            <a:r>
              <a:rPr lang="en-US" dirty="0"/>
              <a:t>Insert Photo – Drag and drop or right click to add your own image</a:t>
            </a:r>
          </a:p>
        </p:txBody>
      </p:sp>
      <p:sp>
        <p:nvSpPr>
          <p:cNvPr id="14" name="Text Placeholder 14">
            <a:extLst>
              <a:ext uri="{FF2B5EF4-FFF2-40B4-BE49-F238E27FC236}">
                <a16:creationId xmlns:a16="http://schemas.microsoft.com/office/drawing/2014/main" id="{88BB42D7-CBAC-3346-BCBF-75B4FD448195}"/>
              </a:ext>
            </a:extLst>
          </p:cNvPr>
          <p:cNvSpPr>
            <a:spLocks noGrp="1"/>
          </p:cNvSpPr>
          <p:nvPr>
            <p:ph type="body" sz="quarter" idx="18" hasCustomPrompt="1"/>
          </p:nvPr>
        </p:nvSpPr>
        <p:spPr>
          <a:xfrm>
            <a:off x="1116990" y="4218451"/>
            <a:ext cx="10160610" cy="3880784"/>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15" name="Text Placeholder 12">
            <a:extLst>
              <a:ext uri="{FF2B5EF4-FFF2-40B4-BE49-F238E27FC236}">
                <a16:creationId xmlns:a16="http://schemas.microsoft.com/office/drawing/2014/main" id="{481BB69A-8907-9448-9DDB-28E197A85CCD}"/>
              </a:ext>
            </a:extLst>
          </p:cNvPr>
          <p:cNvSpPr>
            <a:spLocks noGrp="1"/>
          </p:cNvSpPr>
          <p:nvPr>
            <p:ph type="body" sz="quarter" idx="17"/>
          </p:nvPr>
        </p:nvSpPr>
        <p:spPr>
          <a:xfrm>
            <a:off x="1116989" y="1028700"/>
            <a:ext cx="9867961" cy="2759031"/>
          </a:xfrm>
          <a:ln>
            <a:noFill/>
          </a:ln>
        </p:spPr>
        <p:txBody>
          <a:bodyPr lIns="0" rIns="0" anchor="b" anchorCtr="0">
            <a:normAutofit/>
          </a:bodyPr>
          <a:lstStyle>
            <a:lvl1pPr marL="0" indent="0" algn="l">
              <a:lnSpc>
                <a:spcPts val="5400"/>
              </a:lnSpc>
              <a:buNone/>
              <a:defRPr sz="7200" b="0" spc="300">
                <a:solidFill>
                  <a:schemeClr val="accent5"/>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a:p>
            <a:pPr lvl="1"/>
            <a:r>
              <a:rPr lang="en-US"/>
              <a:t>Second level</a:t>
            </a:r>
          </a:p>
          <a:p>
            <a:pPr lvl="2"/>
            <a:r>
              <a:rPr lang="en-US"/>
              <a:t>Third level</a:t>
            </a:r>
          </a:p>
        </p:txBody>
      </p:sp>
      <p:sp>
        <p:nvSpPr>
          <p:cNvPr id="16" name="Text Placeholder 20">
            <a:extLst>
              <a:ext uri="{FF2B5EF4-FFF2-40B4-BE49-F238E27FC236}">
                <a16:creationId xmlns:a16="http://schemas.microsoft.com/office/drawing/2014/main" id="{F2C056DC-5054-314D-B460-9E98361CB47F}"/>
              </a:ext>
            </a:extLst>
          </p:cNvPr>
          <p:cNvSpPr>
            <a:spLocks noGrp="1"/>
          </p:cNvSpPr>
          <p:nvPr>
            <p:ph type="body" sz="quarter" idx="20" hasCustomPrompt="1"/>
          </p:nvPr>
        </p:nvSpPr>
        <p:spPr>
          <a:xfrm>
            <a:off x="1116989" y="8742026"/>
            <a:ext cx="10160611" cy="834513"/>
          </a:xfrm>
        </p:spPr>
        <p:txBody>
          <a:bodyPr lIns="0" rIns="0">
            <a:normAutofit/>
          </a:bodyPr>
          <a:lstStyle>
            <a:lvl1pPr marL="0" indent="0">
              <a:buNone/>
              <a:defRPr sz="1200" b="0">
                <a:solidFill>
                  <a:schemeClr val="tx1"/>
                </a:solidFill>
                <a:latin typeface="+mj-lt"/>
              </a:defRPr>
            </a:lvl1pPr>
            <a:lvl2pPr marL="457200" indent="0">
              <a:buNone/>
              <a:defRPr sz="1050" b="0">
                <a:solidFill>
                  <a:schemeClr val="tx1"/>
                </a:solidFill>
                <a:latin typeface="+mj-lt"/>
              </a:defRPr>
            </a:lvl2pPr>
            <a:lvl3pPr marL="914400" indent="0">
              <a:buNone/>
              <a:defRPr sz="1050" b="0">
                <a:solidFill>
                  <a:schemeClr val="tx1"/>
                </a:solidFill>
                <a:latin typeface="+mj-lt"/>
              </a:defRPr>
            </a:lvl3pPr>
            <a:lvl4pPr marL="1371600" indent="0">
              <a:buNone/>
              <a:defRPr sz="1000" b="0">
                <a:solidFill>
                  <a:schemeClr val="tx1"/>
                </a:solidFill>
                <a:latin typeface="+mj-lt"/>
              </a:defRPr>
            </a:lvl4pPr>
            <a:lvl5pPr marL="1828800" indent="0">
              <a:buNone/>
              <a:defRPr sz="1000" b="0">
                <a:solidFill>
                  <a:schemeClr val="tx1"/>
                </a:solidFill>
                <a:latin typeface="+mj-lt"/>
              </a:defRPr>
            </a:lvl5pPr>
          </a:lstStyle>
          <a:p>
            <a:pPr lvl="0"/>
            <a:r>
              <a:rPr lang="en-US" dirty="0"/>
              <a:t>Edit footnote here</a:t>
            </a:r>
          </a:p>
          <a:p>
            <a:pPr lvl="1"/>
            <a:endParaRPr lang="en-US" dirty="0"/>
          </a:p>
        </p:txBody>
      </p:sp>
    </p:spTree>
    <p:extLst>
      <p:ext uri="{BB962C8B-B14F-4D97-AF65-F5344CB8AC3E}">
        <p14:creationId xmlns:p14="http://schemas.microsoft.com/office/powerpoint/2010/main" val="108000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223F982D-C190-994E-8507-E748EFCA36F8}"/>
              </a:ext>
            </a:extLst>
          </p:cNvPr>
          <p:cNvGrpSpPr/>
          <p:nvPr userDrawn="1"/>
        </p:nvGrpSpPr>
        <p:grpSpPr>
          <a:xfrm>
            <a:off x="12265432" y="-14917"/>
            <a:ext cx="6022568" cy="10298660"/>
            <a:chOff x="0" y="0"/>
            <a:chExt cx="2037264" cy="3483744"/>
          </a:xfrm>
        </p:grpSpPr>
        <p:sp>
          <p:nvSpPr>
            <p:cNvPr id="6" name="Freeform 3">
              <a:extLst>
                <a:ext uri="{FF2B5EF4-FFF2-40B4-BE49-F238E27FC236}">
                  <a16:creationId xmlns:a16="http://schemas.microsoft.com/office/drawing/2014/main" id="{3F6D7E0F-D211-ED47-9412-34C97D758654}"/>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chemeClr val="accent4"/>
            </a:solidFill>
          </p:spPr>
          <p:txBody>
            <a:bodyPr/>
            <a:lstStyle/>
            <a:p>
              <a:endParaRPr lang="en-US" dirty="0"/>
            </a:p>
          </p:txBody>
        </p:sp>
      </p:grpSp>
      <p:grpSp>
        <p:nvGrpSpPr>
          <p:cNvPr id="7" name="Group 4">
            <a:extLst>
              <a:ext uri="{FF2B5EF4-FFF2-40B4-BE49-F238E27FC236}">
                <a16:creationId xmlns:a16="http://schemas.microsoft.com/office/drawing/2014/main" id="{CE860BD9-7B1A-0447-8021-E67E89AC431B}"/>
              </a:ext>
            </a:extLst>
          </p:cNvPr>
          <p:cNvGrpSpPr>
            <a:grpSpLocks noChangeAspect="1"/>
          </p:cNvGrpSpPr>
          <p:nvPr userDrawn="1"/>
        </p:nvGrpSpPr>
        <p:grpSpPr>
          <a:xfrm>
            <a:off x="9709782" y="-791028"/>
            <a:ext cx="11685265" cy="10049328"/>
            <a:chOff x="0" y="0"/>
            <a:chExt cx="6350000" cy="5461000"/>
          </a:xfrm>
        </p:grpSpPr>
        <p:sp>
          <p:nvSpPr>
            <p:cNvPr id="8" name="Freeform 5">
              <a:extLst>
                <a:ext uri="{FF2B5EF4-FFF2-40B4-BE49-F238E27FC236}">
                  <a16:creationId xmlns:a16="http://schemas.microsoft.com/office/drawing/2014/main" id="{0973DC30-7262-914C-8281-05E2CB9081DE}"/>
                </a:ext>
              </a:extLst>
            </p:cNvPr>
            <p:cNvSpPr/>
            <p:nvPr/>
          </p:nvSpPr>
          <p:spPr>
            <a:xfrm>
              <a:off x="59563" y="32385"/>
              <a:ext cx="6230874" cy="5396230"/>
            </a:xfrm>
            <a:custGeom>
              <a:avLst/>
              <a:gdLst/>
              <a:ahLst/>
              <a:cxnLst/>
              <a:rect l="l" t="t" r="r" b="b"/>
              <a:pathLst>
                <a:path w="6230874" h="5396230">
                  <a:moveTo>
                    <a:pt x="3115437" y="0"/>
                  </a:moveTo>
                  <a:lnTo>
                    <a:pt x="0" y="5396230"/>
                  </a:lnTo>
                  <a:lnTo>
                    <a:pt x="6230874" y="5396230"/>
                  </a:lnTo>
                  <a:close/>
                </a:path>
              </a:pathLst>
            </a:custGeom>
            <a:solidFill>
              <a:srgbClr val="FFFFFF"/>
            </a:solidFill>
          </p:spPr>
        </p:sp>
      </p:grpSp>
      <p:sp>
        <p:nvSpPr>
          <p:cNvPr id="11" name="Freeform 20">
            <a:extLst>
              <a:ext uri="{FF2B5EF4-FFF2-40B4-BE49-F238E27FC236}">
                <a16:creationId xmlns:a16="http://schemas.microsoft.com/office/drawing/2014/main" id="{2F8EE7AB-6EB5-7042-8453-5A36AC2742C0}"/>
              </a:ext>
            </a:extLst>
          </p:cNvPr>
          <p:cNvSpPr/>
          <p:nvPr userDrawn="1"/>
        </p:nvSpPr>
        <p:spPr>
          <a:xfrm>
            <a:off x="1126514" y="8477069"/>
            <a:ext cx="1548252" cy="30090"/>
          </a:xfrm>
          <a:custGeom>
            <a:avLst/>
            <a:gdLst/>
            <a:ahLst/>
            <a:cxnLst/>
            <a:rect l="l" t="t" r="r" b="b"/>
            <a:pathLst>
              <a:path w="3594100" h="69850">
                <a:moveTo>
                  <a:pt x="3303270" y="0"/>
                </a:moveTo>
                <a:lnTo>
                  <a:pt x="0" y="0"/>
                </a:lnTo>
                <a:lnTo>
                  <a:pt x="0" y="69850"/>
                </a:lnTo>
                <a:lnTo>
                  <a:pt x="3594100" y="69850"/>
                </a:lnTo>
                <a:lnTo>
                  <a:pt x="3594100" y="0"/>
                </a:lnTo>
                <a:close/>
              </a:path>
            </a:pathLst>
          </a:custGeom>
          <a:solidFill>
            <a:schemeClr val="accent4"/>
          </a:solidFill>
        </p:spPr>
      </p:sp>
      <p:sp>
        <p:nvSpPr>
          <p:cNvPr id="13" name="Picture Placeholder 2">
            <a:extLst>
              <a:ext uri="{FF2B5EF4-FFF2-40B4-BE49-F238E27FC236}">
                <a16:creationId xmlns:a16="http://schemas.microsoft.com/office/drawing/2014/main" id="{3F46306A-305C-A84C-B618-1C558DF5B5A6}"/>
              </a:ext>
            </a:extLst>
          </p:cNvPr>
          <p:cNvSpPr>
            <a:spLocks noGrp="1"/>
          </p:cNvSpPr>
          <p:nvPr>
            <p:ph type="pic" sz="quarter" idx="19" hasCustomPrompt="1"/>
          </p:nvPr>
        </p:nvSpPr>
        <p:spPr>
          <a:xfrm>
            <a:off x="11482735" y="1095422"/>
            <a:ext cx="8352064" cy="7086600"/>
          </a:xfrm>
          <a:prstGeom prst="triangle">
            <a:avLst>
              <a:gd name="adj" fmla="val 49667"/>
            </a:avLst>
          </a:prstGeom>
          <a:solidFill>
            <a:schemeClr val="bg2"/>
          </a:solidFill>
        </p:spPr>
        <p:txBody>
          <a:bodyPr/>
          <a:lstStyle>
            <a:lvl1pPr marL="0" indent="0" algn="ctr">
              <a:buFont typeface="Arial" panose="020B0604020202020204" pitchFamily="34" charset="0"/>
              <a:buNone/>
              <a:defRPr/>
            </a:lvl1pPr>
          </a:lstStyle>
          <a:p>
            <a:r>
              <a:rPr lang="en-US" dirty="0"/>
              <a:t>Insert Photo – Drag and drop or right click to add your own image</a:t>
            </a:r>
          </a:p>
        </p:txBody>
      </p:sp>
      <p:sp>
        <p:nvSpPr>
          <p:cNvPr id="14" name="Text Placeholder 14">
            <a:extLst>
              <a:ext uri="{FF2B5EF4-FFF2-40B4-BE49-F238E27FC236}">
                <a16:creationId xmlns:a16="http://schemas.microsoft.com/office/drawing/2014/main" id="{6E99DB3B-1692-BA40-99AF-ABA64E198109}"/>
              </a:ext>
            </a:extLst>
          </p:cNvPr>
          <p:cNvSpPr>
            <a:spLocks noGrp="1"/>
          </p:cNvSpPr>
          <p:nvPr>
            <p:ph type="body" sz="quarter" idx="18" hasCustomPrompt="1"/>
          </p:nvPr>
        </p:nvSpPr>
        <p:spPr>
          <a:xfrm>
            <a:off x="1116990" y="4218451"/>
            <a:ext cx="10160610" cy="3880784"/>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15" name="Text Placeholder 12">
            <a:extLst>
              <a:ext uri="{FF2B5EF4-FFF2-40B4-BE49-F238E27FC236}">
                <a16:creationId xmlns:a16="http://schemas.microsoft.com/office/drawing/2014/main" id="{7796F175-4244-CA40-959D-6AC172C961FE}"/>
              </a:ext>
            </a:extLst>
          </p:cNvPr>
          <p:cNvSpPr>
            <a:spLocks noGrp="1"/>
          </p:cNvSpPr>
          <p:nvPr>
            <p:ph type="body" sz="quarter" idx="17"/>
          </p:nvPr>
        </p:nvSpPr>
        <p:spPr>
          <a:xfrm>
            <a:off x="1116989" y="1028700"/>
            <a:ext cx="9867961" cy="2759031"/>
          </a:xfrm>
          <a:ln>
            <a:noFill/>
          </a:ln>
        </p:spPr>
        <p:txBody>
          <a:bodyPr lIns="0" rIns="0" anchor="b" anchorCtr="0">
            <a:normAutofit/>
          </a:bodyPr>
          <a:lstStyle>
            <a:lvl1pPr marL="0" indent="0" algn="l">
              <a:lnSpc>
                <a:spcPts val="5400"/>
              </a:lnSpc>
              <a:buNone/>
              <a:defRPr sz="7200" b="0" spc="300">
                <a:solidFill>
                  <a:schemeClr val="accent4"/>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a:p>
            <a:pPr lvl="1"/>
            <a:r>
              <a:rPr lang="en-US"/>
              <a:t>Second level</a:t>
            </a:r>
          </a:p>
          <a:p>
            <a:pPr lvl="2"/>
            <a:r>
              <a:rPr lang="en-US"/>
              <a:t>Third level</a:t>
            </a:r>
          </a:p>
        </p:txBody>
      </p:sp>
      <p:sp>
        <p:nvSpPr>
          <p:cNvPr id="16" name="Text Placeholder 20">
            <a:extLst>
              <a:ext uri="{FF2B5EF4-FFF2-40B4-BE49-F238E27FC236}">
                <a16:creationId xmlns:a16="http://schemas.microsoft.com/office/drawing/2014/main" id="{194629C9-832C-9049-B553-BEF7037C3E1F}"/>
              </a:ext>
            </a:extLst>
          </p:cNvPr>
          <p:cNvSpPr>
            <a:spLocks noGrp="1"/>
          </p:cNvSpPr>
          <p:nvPr>
            <p:ph type="body" sz="quarter" idx="20" hasCustomPrompt="1"/>
          </p:nvPr>
        </p:nvSpPr>
        <p:spPr>
          <a:xfrm>
            <a:off x="1116989" y="8742026"/>
            <a:ext cx="10160611" cy="834513"/>
          </a:xfrm>
        </p:spPr>
        <p:txBody>
          <a:bodyPr lIns="0" rIns="0">
            <a:normAutofit/>
          </a:bodyPr>
          <a:lstStyle>
            <a:lvl1pPr marL="0" indent="0">
              <a:buNone/>
              <a:defRPr sz="1200" b="0">
                <a:solidFill>
                  <a:schemeClr val="tx1"/>
                </a:solidFill>
                <a:latin typeface="+mj-lt"/>
              </a:defRPr>
            </a:lvl1pPr>
            <a:lvl2pPr marL="457200" indent="0">
              <a:buNone/>
              <a:defRPr sz="1050" b="0">
                <a:solidFill>
                  <a:schemeClr val="tx1"/>
                </a:solidFill>
                <a:latin typeface="+mj-lt"/>
              </a:defRPr>
            </a:lvl2pPr>
            <a:lvl3pPr marL="914400" indent="0">
              <a:buNone/>
              <a:defRPr sz="1050" b="0">
                <a:solidFill>
                  <a:schemeClr val="tx1"/>
                </a:solidFill>
                <a:latin typeface="+mj-lt"/>
              </a:defRPr>
            </a:lvl3pPr>
            <a:lvl4pPr marL="1371600" indent="0">
              <a:buNone/>
              <a:defRPr sz="1000" b="0">
                <a:solidFill>
                  <a:schemeClr val="tx1"/>
                </a:solidFill>
                <a:latin typeface="+mj-lt"/>
              </a:defRPr>
            </a:lvl4pPr>
            <a:lvl5pPr marL="1828800" indent="0">
              <a:buNone/>
              <a:defRPr sz="1000" b="0">
                <a:solidFill>
                  <a:schemeClr val="tx1"/>
                </a:solidFill>
                <a:latin typeface="+mj-lt"/>
              </a:defRPr>
            </a:lvl5pPr>
          </a:lstStyle>
          <a:p>
            <a:pPr lvl="0"/>
            <a:r>
              <a:rPr lang="en-US" dirty="0"/>
              <a:t>Edit footnote here</a:t>
            </a:r>
          </a:p>
          <a:p>
            <a:pPr lvl="1"/>
            <a:endParaRPr lang="en-US" dirty="0"/>
          </a:p>
        </p:txBody>
      </p:sp>
    </p:spTree>
    <p:extLst>
      <p:ext uri="{BB962C8B-B14F-4D97-AF65-F5344CB8AC3E}">
        <p14:creationId xmlns:p14="http://schemas.microsoft.com/office/powerpoint/2010/main" val="3297206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223F982D-C190-994E-8507-E748EFCA36F8}"/>
              </a:ext>
            </a:extLst>
          </p:cNvPr>
          <p:cNvGrpSpPr/>
          <p:nvPr userDrawn="1"/>
        </p:nvGrpSpPr>
        <p:grpSpPr>
          <a:xfrm>
            <a:off x="12265432" y="-14917"/>
            <a:ext cx="6022568" cy="10298660"/>
            <a:chOff x="0" y="0"/>
            <a:chExt cx="2037264" cy="3483744"/>
          </a:xfrm>
        </p:grpSpPr>
        <p:sp>
          <p:nvSpPr>
            <p:cNvPr id="6" name="Freeform 3">
              <a:extLst>
                <a:ext uri="{FF2B5EF4-FFF2-40B4-BE49-F238E27FC236}">
                  <a16:creationId xmlns:a16="http://schemas.microsoft.com/office/drawing/2014/main" id="{3F6D7E0F-D211-ED47-9412-34C97D758654}"/>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chemeClr val="accent1"/>
            </a:solidFill>
          </p:spPr>
          <p:txBody>
            <a:bodyPr/>
            <a:lstStyle/>
            <a:p>
              <a:endParaRPr lang="en-US" dirty="0"/>
            </a:p>
          </p:txBody>
        </p:sp>
      </p:grpSp>
      <p:grpSp>
        <p:nvGrpSpPr>
          <p:cNvPr id="7" name="Group 4">
            <a:extLst>
              <a:ext uri="{FF2B5EF4-FFF2-40B4-BE49-F238E27FC236}">
                <a16:creationId xmlns:a16="http://schemas.microsoft.com/office/drawing/2014/main" id="{CE860BD9-7B1A-0447-8021-E67E89AC431B}"/>
              </a:ext>
            </a:extLst>
          </p:cNvPr>
          <p:cNvGrpSpPr>
            <a:grpSpLocks noChangeAspect="1"/>
          </p:cNvGrpSpPr>
          <p:nvPr userDrawn="1"/>
        </p:nvGrpSpPr>
        <p:grpSpPr>
          <a:xfrm>
            <a:off x="9709782" y="-791028"/>
            <a:ext cx="11685265" cy="10049328"/>
            <a:chOff x="0" y="0"/>
            <a:chExt cx="6350000" cy="5461000"/>
          </a:xfrm>
        </p:grpSpPr>
        <p:sp>
          <p:nvSpPr>
            <p:cNvPr id="8" name="Freeform 5">
              <a:extLst>
                <a:ext uri="{FF2B5EF4-FFF2-40B4-BE49-F238E27FC236}">
                  <a16:creationId xmlns:a16="http://schemas.microsoft.com/office/drawing/2014/main" id="{0973DC30-7262-914C-8281-05E2CB9081DE}"/>
                </a:ext>
              </a:extLst>
            </p:cNvPr>
            <p:cNvSpPr/>
            <p:nvPr/>
          </p:nvSpPr>
          <p:spPr>
            <a:xfrm>
              <a:off x="59563" y="32385"/>
              <a:ext cx="6230874" cy="5396230"/>
            </a:xfrm>
            <a:custGeom>
              <a:avLst/>
              <a:gdLst/>
              <a:ahLst/>
              <a:cxnLst/>
              <a:rect l="l" t="t" r="r" b="b"/>
              <a:pathLst>
                <a:path w="6230874" h="5396230">
                  <a:moveTo>
                    <a:pt x="3115437" y="0"/>
                  </a:moveTo>
                  <a:lnTo>
                    <a:pt x="0" y="5396230"/>
                  </a:lnTo>
                  <a:lnTo>
                    <a:pt x="6230874" y="5396230"/>
                  </a:lnTo>
                  <a:close/>
                </a:path>
              </a:pathLst>
            </a:custGeom>
            <a:solidFill>
              <a:srgbClr val="FFFFFF"/>
            </a:solidFill>
          </p:spPr>
        </p:sp>
      </p:grpSp>
      <p:sp>
        <p:nvSpPr>
          <p:cNvPr id="9" name="Text Placeholder 14">
            <a:extLst>
              <a:ext uri="{FF2B5EF4-FFF2-40B4-BE49-F238E27FC236}">
                <a16:creationId xmlns:a16="http://schemas.microsoft.com/office/drawing/2014/main" id="{C9BA9D0D-090F-784A-A556-B30646D5221E}"/>
              </a:ext>
            </a:extLst>
          </p:cNvPr>
          <p:cNvSpPr>
            <a:spLocks noGrp="1"/>
          </p:cNvSpPr>
          <p:nvPr>
            <p:ph type="body" sz="quarter" idx="18" hasCustomPrompt="1"/>
          </p:nvPr>
        </p:nvSpPr>
        <p:spPr>
          <a:xfrm>
            <a:off x="1116990" y="4218450"/>
            <a:ext cx="10160610" cy="5192249"/>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10" name="Text Placeholder 12">
            <a:extLst>
              <a:ext uri="{FF2B5EF4-FFF2-40B4-BE49-F238E27FC236}">
                <a16:creationId xmlns:a16="http://schemas.microsoft.com/office/drawing/2014/main" id="{2581FCFA-7919-8847-B38D-7E9AE52C8005}"/>
              </a:ext>
            </a:extLst>
          </p:cNvPr>
          <p:cNvSpPr>
            <a:spLocks noGrp="1"/>
          </p:cNvSpPr>
          <p:nvPr>
            <p:ph type="body" sz="quarter" idx="17"/>
          </p:nvPr>
        </p:nvSpPr>
        <p:spPr>
          <a:xfrm>
            <a:off x="1116989" y="1028700"/>
            <a:ext cx="9867961" cy="2759031"/>
          </a:xfrm>
          <a:ln>
            <a:noFill/>
          </a:ln>
        </p:spPr>
        <p:txBody>
          <a:bodyPr lIns="0" rIns="0" anchor="b" anchorCtr="0">
            <a:normAutofit/>
          </a:bodyPr>
          <a:lstStyle>
            <a:lvl1pPr marL="0" indent="0" algn="l">
              <a:lnSpc>
                <a:spcPts val="5400"/>
              </a:lnSpc>
              <a:buNone/>
              <a:defRPr sz="7200" b="0" spc="300">
                <a:solidFill>
                  <a:schemeClr val="accent1"/>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a:p>
            <a:pPr lvl="1"/>
            <a:r>
              <a:rPr lang="en-US"/>
              <a:t>Second level</a:t>
            </a:r>
          </a:p>
          <a:p>
            <a:pPr lvl="2"/>
            <a:r>
              <a:rPr lang="en-US"/>
              <a:t>Third level</a:t>
            </a:r>
          </a:p>
        </p:txBody>
      </p:sp>
      <p:sp>
        <p:nvSpPr>
          <p:cNvPr id="13" name="Picture Placeholder 2">
            <a:extLst>
              <a:ext uri="{FF2B5EF4-FFF2-40B4-BE49-F238E27FC236}">
                <a16:creationId xmlns:a16="http://schemas.microsoft.com/office/drawing/2014/main" id="{3F46306A-305C-A84C-B618-1C558DF5B5A6}"/>
              </a:ext>
            </a:extLst>
          </p:cNvPr>
          <p:cNvSpPr>
            <a:spLocks noGrp="1"/>
          </p:cNvSpPr>
          <p:nvPr>
            <p:ph type="pic" sz="quarter" idx="19" hasCustomPrompt="1"/>
          </p:nvPr>
        </p:nvSpPr>
        <p:spPr>
          <a:xfrm>
            <a:off x="11482735" y="1095422"/>
            <a:ext cx="8352064" cy="7086600"/>
          </a:xfrm>
          <a:prstGeom prst="triangle">
            <a:avLst>
              <a:gd name="adj" fmla="val 49667"/>
            </a:avLst>
          </a:prstGeom>
          <a:solidFill>
            <a:schemeClr val="bg2"/>
          </a:solidFill>
        </p:spPr>
        <p:txBody>
          <a:bodyPr/>
          <a:lstStyle>
            <a:lvl1pPr marL="0" indent="0" algn="ctr">
              <a:buFont typeface="Arial" panose="020B0604020202020204" pitchFamily="34" charset="0"/>
              <a:buNone/>
              <a:defRPr/>
            </a:lvl1pPr>
          </a:lstStyle>
          <a:p>
            <a:r>
              <a:rPr lang="en-US" dirty="0"/>
              <a:t>Insert Photo – Drag and drop or right click to add your own image</a:t>
            </a:r>
          </a:p>
        </p:txBody>
      </p:sp>
    </p:spTree>
    <p:extLst>
      <p:ext uri="{BB962C8B-B14F-4D97-AF65-F5344CB8AC3E}">
        <p14:creationId xmlns:p14="http://schemas.microsoft.com/office/powerpoint/2010/main" val="2141207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6A825113-49A3-8C42-993E-C2C952A41B19}"/>
              </a:ext>
            </a:extLst>
          </p:cNvPr>
          <p:cNvGrpSpPr/>
          <p:nvPr userDrawn="1"/>
        </p:nvGrpSpPr>
        <p:grpSpPr>
          <a:xfrm rot="-10800000">
            <a:off x="11585025" y="3584025"/>
            <a:ext cx="6702975" cy="6702975"/>
            <a:chOff x="0" y="0"/>
            <a:chExt cx="471005" cy="471005"/>
          </a:xfrm>
        </p:grpSpPr>
        <p:sp>
          <p:nvSpPr>
            <p:cNvPr id="7" name="Freeform 3">
              <a:extLst>
                <a:ext uri="{FF2B5EF4-FFF2-40B4-BE49-F238E27FC236}">
                  <a16:creationId xmlns:a16="http://schemas.microsoft.com/office/drawing/2014/main" id="{E74B7478-30BC-2047-A0ED-94E9AC4EA1B5}"/>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3"/>
            </a:solidFill>
          </p:spPr>
          <p:txBody>
            <a:bodyPr/>
            <a:lstStyle/>
            <a:p>
              <a:endParaRPr lang="en-US" dirty="0"/>
            </a:p>
          </p:txBody>
        </p:sp>
      </p:grpSp>
      <p:sp>
        <p:nvSpPr>
          <p:cNvPr id="18" name="Text Placeholder 12">
            <a:extLst>
              <a:ext uri="{FF2B5EF4-FFF2-40B4-BE49-F238E27FC236}">
                <a16:creationId xmlns:a16="http://schemas.microsoft.com/office/drawing/2014/main" id="{4088C958-57C4-5545-9B95-1A968BAAE5CB}"/>
              </a:ext>
            </a:extLst>
          </p:cNvPr>
          <p:cNvSpPr>
            <a:spLocks noGrp="1"/>
          </p:cNvSpPr>
          <p:nvPr>
            <p:ph type="body" sz="quarter" idx="14" hasCustomPrompt="1"/>
          </p:nvPr>
        </p:nvSpPr>
        <p:spPr>
          <a:xfrm>
            <a:off x="6505575" y="3706682"/>
            <a:ext cx="10001250" cy="4865817"/>
          </a:xfrm>
        </p:spPr>
        <p:txBody>
          <a:bodyPr lIns="0" rIns="0">
            <a:normAutofit/>
          </a:bodyPr>
          <a:lstStyle>
            <a:lvl1pPr marL="0" indent="0" algn="r">
              <a:lnSpc>
                <a:spcPts val="3600"/>
              </a:lnSpc>
              <a:buNone/>
              <a:defRPr sz="2400" b="0" spc="300">
                <a:solidFill>
                  <a:schemeClr val="tx1">
                    <a:lumMod val="65000"/>
                    <a:lumOff val="35000"/>
                  </a:schemeClr>
                </a:solidFill>
                <a:latin typeface="+mn-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algn="r">
              <a:lnSpc>
                <a:spcPts val="3600"/>
              </a:lnSpc>
            </a:pPr>
            <a:r>
              <a:rPr lang="en-US" sz="2400" spc="96" dirty="0">
                <a:solidFill>
                  <a:srgbClr val="565656"/>
                </a:solidFill>
                <a:latin typeface="+mn-lt"/>
              </a:rPr>
              <a:t>Lorem ipsum dolor sit </a:t>
            </a:r>
            <a:r>
              <a:rPr lang="en-US" sz="2400" spc="96" dirty="0" err="1">
                <a:solidFill>
                  <a:srgbClr val="565656"/>
                </a:solidFill>
                <a:latin typeface="+mn-lt"/>
              </a:rPr>
              <a:t>amet</a:t>
            </a:r>
            <a:r>
              <a:rPr lang="en-US" sz="2400" spc="96" dirty="0">
                <a:solidFill>
                  <a:srgbClr val="565656"/>
                </a:solidFill>
                <a:latin typeface="+mn-lt"/>
              </a:rPr>
              <a:t>, </a:t>
            </a:r>
            <a:r>
              <a:rPr lang="en-US" sz="2400" spc="96" dirty="0" err="1">
                <a:solidFill>
                  <a:srgbClr val="565656"/>
                </a:solidFill>
                <a:latin typeface="+mn-lt"/>
              </a:rPr>
              <a:t>consectetur</a:t>
            </a:r>
            <a:r>
              <a:rPr lang="en-US" sz="2400" spc="96" dirty="0">
                <a:solidFill>
                  <a:srgbClr val="565656"/>
                </a:solidFill>
                <a:latin typeface="+mn-lt"/>
              </a:rPr>
              <a:t> </a:t>
            </a:r>
            <a:r>
              <a:rPr lang="en-US" sz="2400" spc="96" dirty="0" err="1">
                <a:solidFill>
                  <a:srgbClr val="565656"/>
                </a:solidFill>
                <a:latin typeface="+mn-lt"/>
              </a:rPr>
              <a:t>adipiscing</a:t>
            </a:r>
            <a:r>
              <a:rPr lang="en-US" sz="2400" spc="96" dirty="0">
                <a:solidFill>
                  <a:srgbClr val="565656"/>
                </a:solidFill>
                <a:latin typeface="+mn-lt"/>
              </a:rPr>
              <a:t> </a:t>
            </a:r>
            <a:r>
              <a:rPr lang="en-US" sz="2400" spc="96" dirty="0" err="1">
                <a:solidFill>
                  <a:srgbClr val="565656"/>
                </a:solidFill>
                <a:latin typeface="+mn-lt"/>
              </a:rPr>
              <a:t>elit</a:t>
            </a:r>
            <a:r>
              <a:rPr lang="en-US" sz="2400" spc="96" dirty="0">
                <a:solidFill>
                  <a:srgbClr val="565656"/>
                </a:solidFill>
                <a:latin typeface="+mn-lt"/>
              </a:rPr>
              <a:t>, sed do </a:t>
            </a:r>
            <a:r>
              <a:rPr lang="en-US" sz="2400" spc="96" dirty="0" err="1">
                <a:solidFill>
                  <a:srgbClr val="565656"/>
                </a:solidFill>
                <a:latin typeface="+mn-lt"/>
              </a:rPr>
              <a:t>eiusmod</a:t>
            </a:r>
            <a:r>
              <a:rPr lang="en-US" sz="2400" spc="96" dirty="0">
                <a:solidFill>
                  <a:srgbClr val="565656"/>
                </a:solidFill>
                <a:latin typeface="+mn-lt"/>
              </a:rPr>
              <a:t> </a:t>
            </a:r>
            <a:r>
              <a:rPr lang="en-US" sz="2400" spc="96" dirty="0" err="1">
                <a:solidFill>
                  <a:srgbClr val="565656"/>
                </a:solidFill>
                <a:latin typeface="+mn-lt"/>
              </a:rPr>
              <a:t>tempor</a:t>
            </a:r>
            <a:r>
              <a:rPr lang="en-US" sz="2400" spc="96" dirty="0">
                <a:solidFill>
                  <a:srgbClr val="565656"/>
                </a:solidFill>
                <a:latin typeface="+mn-lt"/>
              </a:rPr>
              <a:t> </a:t>
            </a:r>
            <a:r>
              <a:rPr lang="en-US" sz="2400" spc="96" dirty="0" err="1">
                <a:solidFill>
                  <a:srgbClr val="565656"/>
                </a:solidFill>
                <a:latin typeface="+mn-lt"/>
              </a:rPr>
              <a:t>incididunt</a:t>
            </a:r>
            <a:r>
              <a:rPr lang="en-US" sz="2400" spc="96" dirty="0">
                <a:solidFill>
                  <a:srgbClr val="565656"/>
                </a:solidFill>
                <a:latin typeface="+mn-lt"/>
              </a:rPr>
              <a:t> </a:t>
            </a:r>
            <a:r>
              <a:rPr lang="en-US" sz="2400" spc="96" dirty="0" err="1">
                <a:solidFill>
                  <a:srgbClr val="565656"/>
                </a:solidFill>
                <a:latin typeface="+mn-lt"/>
              </a:rPr>
              <a:t>ut</a:t>
            </a:r>
            <a:r>
              <a:rPr lang="en-US" sz="2400" spc="96" dirty="0">
                <a:solidFill>
                  <a:srgbClr val="565656"/>
                </a:solidFill>
                <a:latin typeface="+mn-lt"/>
              </a:rPr>
              <a:t> </a:t>
            </a:r>
            <a:r>
              <a:rPr lang="en-US" sz="2400" spc="96" dirty="0" err="1">
                <a:solidFill>
                  <a:srgbClr val="565656"/>
                </a:solidFill>
                <a:latin typeface="+mn-lt"/>
              </a:rPr>
              <a:t>labore</a:t>
            </a:r>
            <a:r>
              <a:rPr lang="en-US" sz="2400" spc="96" dirty="0">
                <a:solidFill>
                  <a:srgbClr val="565656"/>
                </a:solidFill>
                <a:latin typeface="+mn-lt"/>
              </a:rPr>
              <a:t> et dolore magna </a:t>
            </a:r>
            <a:r>
              <a:rPr lang="en-US" sz="2400" spc="96" dirty="0" err="1">
                <a:solidFill>
                  <a:srgbClr val="565656"/>
                </a:solidFill>
                <a:latin typeface="+mn-lt"/>
              </a:rPr>
              <a:t>aliqua</a:t>
            </a:r>
            <a:r>
              <a:rPr lang="en-US" sz="2400" spc="96" dirty="0">
                <a:solidFill>
                  <a:srgbClr val="565656"/>
                </a:solidFill>
                <a:latin typeface="+mn-lt"/>
              </a:rPr>
              <a:t>. </a:t>
            </a:r>
            <a:r>
              <a:rPr lang="en-US" sz="2400" spc="96" dirty="0" err="1">
                <a:solidFill>
                  <a:srgbClr val="565656"/>
                </a:solidFill>
                <a:latin typeface="+mn-lt"/>
              </a:rPr>
              <a:t>Sapien</a:t>
            </a:r>
            <a:r>
              <a:rPr lang="en-US" sz="2400" spc="96" dirty="0">
                <a:solidFill>
                  <a:srgbClr val="565656"/>
                </a:solidFill>
                <a:latin typeface="+mn-lt"/>
              </a:rPr>
              <a:t> </a:t>
            </a:r>
            <a:r>
              <a:rPr lang="en-US" sz="2400" spc="96" dirty="0" err="1">
                <a:solidFill>
                  <a:srgbClr val="565656"/>
                </a:solidFill>
                <a:latin typeface="+mn-lt"/>
              </a:rPr>
              <a:t>pellentesque</a:t>
            </a:r>
            <a:r>
              <a:rPr lang="en-US" sz="2400" spc="96" dirty="0">
                <a:solidFill>
                  <a:srgbClr val="565656"/>
                </a:solidFill>
                <a:latin typeface="+mn-lt"/>
              </a:rPr>
              <a:t> habitant </a:t>
            </a:r>
            <a:r>
              <a:rPr lang="en-US" sz="2400" spc="96" dirty="0" err="1">
                <a:solidFill>
                  <a:srgbClr val="565656"/>
                </a:solidFill>
                <a:latin typeface="+mn-lt"/>
              </a:rPr>
              <a:t>morbi</a:t>
            </a:r>
            <a:r>
              <a:rPr lang="en-US" sz="2400" spc="96" dirty="0">
                <a:solidFill>
                  <a:srgbClr val="565656"/>
                </a:solidFill>
                <a:latin typeface="+mn-lt"/>
              </a:rPr>
              <a:t> </a:t>
            </a:r>
            <a:r>
              <a:rPr lang="en-US" sz="2400" spc="96" dirty="0" err="1">
                <a:solidFill>
                  <a:srgbClr val="565656"/>
                </a:solidFill>
                <a:latin typeface="+mn-lt"/>
              </a:rPr>
              <a:t>tristique</a:t>
            </a:r>
            <a:r>
              <a:rPr lang="en-US" sz="2400" spc="96" dirty="0">
                <a:solidFill>
                  <a:srgbClr val="565656"/>
                </a:solidFill>
                <a:latin typeface="+mn-lt"/>
              </a:rPr>
              <a:t> </a:t>
            </a:r>
            <a:r>
              <a:rPr lang="en-US" sz="2400" spc="96" dirty="0" err="1">
                <a:solidFill>
                  <a:srgbClr val="565656"/>
                </a:solidFill>
                <a:latin typeface="+mn-lt"/>
              </a:rPr>
              <a:t>senectus</a:t>
            </a:r>
            <a:r>
              <a:rPr lang="en-US" sz="2400" spc="96" dirty="0">
                <a:solidFill>
                  <a:srgbClr val="565656"/>
                </a:solidFill>
                <a:latin typeface="+mn-lt"/>
              </a:rPr>
              <a:t> et </a:t>
            </a:r>
            <a:r>
              <a:rPr lang="en-US" sz="2400" spc="96" dirty="0" err="1">
                <a:solidFill>
                  <a:srgbClr val="565656"/>
                </a:solidFill>
                <a:latin typeface="+mn-lt"/>
              </a:rPr>
              <a:t>netus</a:t>
            </a:r>
            <a:r>
              <a:rPr lang="en-US" sz="2400" spc="96" dirty="0">
                <a:solidFill>
                  <a:srgbClr val="565656"/>
                </a:solidFill>
                <a:latin typeface="+mn-lt"/>
              </a:rPr>
              <a:t> et </a:t>
            </a:r>
            <a:r>
              <a:rPr lang="en-US" sz="2400" spc="96" dirty="0" err="1">
                <a:solidFill>
                  <a:srgbClr val="565656"/>
                </a:solidFill>
                <a:latin typeface="+mn-lt"/>
              </a:rPr>
              <a:t>malesuada</a:t>
            </a:r>
            <a:r>
              <a:rPr lang="en-US" sz="2400" spc="96" dirty="0">
                <a:solidFill>
                  <a:srgbClr val="565656"/>
                </a:solidFill>
                <a:latin typeface="+mn-lt"/>
              </a:rPr>
              <a:t>. </a:t>
            </a:r>
            <a:r>
              <a:rPr lang="en-US" sz="2400" spc="96" dirty="0" err="1">
                <a:solidFill>
                  <a:srgbClr val="565656"/>
                </a:solidFill>
                <a:latin typeface="+mn-lt"/>
              </a:rPr>
              <a:t>Erat</a:t>
            </a:r>
            <a:r>
              <a:rPr lang="en-US" sz="2400" spc="96" dirty="0">
                <a:solidFill>
                  <a:srgbClr val="565656"/>
                </a:solidFill>
                <a:latin typeface="+mn-lt"/>
              </a:rPr>
              <a:t> </a:t>
            </a:r>
            <a:r>
              <a:rPr lang="en-US" sz="2400" spc="96" dirty="0" err="1">
                <a:solidFill>
                  <a:srgbClr val="565656"/>
                </a:solidFill>
                <a:latin typeface="+mn-lt"/>
              </a:rPr>
              <a:t>velit</a:t>
            </a:r>
            <a:r>
              <a:rPr lang="en-US" sz="2400" spc="96" dirty="0">
                <a:solidFill>
                  <a:srgbClr val="565656"/>
                </a:solidFill>
                <a:latin typeface="+mn-lt"/>
              </a:rPr>
              <a:t> </a:t>
            </a:r>
            <a:r>
              <a:rPr lang="en-US" sz="2400" spc="96" dirty="0" err="1">
                <a:solidFill>
                  <a:srgbClr val="565656"/>
                </a:solidFill>
                <a:latin typeface="+mn-lt"/>
              </a:rPr>
              <a:t>scelerisque</a:t>
            </a:r>
            <a:r>
              <a:rPr lang="en-US" sz="2400" spc="96" dirty="0">
                <a:solidFill>
                  <a:srgbClr val="565656"/>
                </a:solidFill>
                <a:latin typeface="+mn-lt"/>
              </a:rPr>
              <a:t> in dictum non </a:t>
            </a:r>
            <a:r>
              <a:rPr lang="en-US" sz="2400" spc="96" dirty="0" err="1">
                <a:solidFill>
                  <a:srgbClr val="565656"/>
                </a:solidFill>
                <a:latin typeface="+mn-lt"/>
              </a:rPr>
              <a:t>consectetur</a:t>
            </a:r>
            <a:r>
              <a:rPr lang="en-US" sz="2400" spc="96" dirty="0">
                <a:solidFill>
                  <a:srgbClr val="565656"/>
                </a:solidFill>
                <a:latin typeface="+mn-lt"/>
              </a:rPr>
              <a:t> a </a:t>
            </a:r>
            <a:r>
              <a:rPr lang="en-US" sz="2400" spc="96" dirty="0" err="1">
                <a:solidFill>
                  <a:srgbClr val="565656"/>
                </a:solidFill>
                <a:latin typeface="+mn-lt"/>
              </a:rPr>
              <a:t>erat</a:t>
            </a:r>
            <a:r>
              <a:rPr lang="en-US" sz="2400" spc="96" dirty="0">
                <a:solidFill>
                  <a:srgbClr val="565656"/>
                </a:solidFill>
                <a:latin typeface="+mn-lt"/>
              </a:rPr>
              <a:t>. </a:t>
            </a:r>
            <a:r>
              <a:rPr lang="en-US" sz="2400" spc="96" dirty="0" err="1">
                <a:solidFill>
                  <a:srgbClr val="565656"/>
                </a:solidFill>
                <a:latin typeface="+mn-lt"/>
              </a:rPr>
              <a:t>Porttitor</a:t>
            </a:r>
            <a:r>
              <a:rPr lang="en-US" sz="2400" spc="96" dirty="0">
                <a:solidFill>
                  <a:srgbClr val="565656"/>
                </a:solidFill>
                <a:latin typeface="+mn-lt"/>
              </a:rPr>
              <a:t> </a:t>
            </a:r>
            <a:r>
              <a:rPr lang="en-US" sz="2400" spc="96" dirty="0" err="1">
                <a:solidFill>
                  <a:srgbClr val="565656"/>
                </a:solidFill>
                <a:latin typeface="+mn-lt"/>
              </a:rPr>
              <a:t>eget</a:t>
            </a:r>
            <a:r>
              <a:rPr lang="en-US" sz="2400" spc="96" dirty="0">
                <a:solidFill>
                  <a:srgbClr val="565656"/>
                </a:solidFill>
                <a:latin typeface="+mn-lt"/>
              </a:rPr>
              <a:t> dolor </a:t>
            </a:r>
            <a:r>
              <a:rPr lang="en-US" sz="2400" spc="96" dirty="0" err="1">
                <a:solidFill>
                  <a:srgbClr val="565656"/>
                </a:solidFill>
                <a:latin typeface="+mn-lt"/>
              </a:rPr>
              <a:t>morbi</a:t>
            </a:r>
            <a:r>
              <a:rPr lang="en-US" sz="2400" spc="96" dirty="0">
                <a:solidFill>
                  <a:srgbClr val="565656"/>
                </a:solidFill>
                <a:latin typeface="+mn-lt"/>
              </a:rPr>
              <a:t> non </a:t>
            </a:r>
            <a:r>
              <a:rPr lang="en-US" sz="2400" spc="96" dirty="0" err="1">
                <a:solidFill>
                  <a:srgbClr val="565656"/>
                </a:solidFill>
                <a:latin typeface="+mn-lt"/>
              </a:rPr>
              <a:t>arcu</a:t>
            </a:r>
            <a:r>
              <a:rPr lang="en-US" sz="2400" spc="96" dirty="0">
                <a:solidFill>
                  <a:srgbClr val="565656"/>
                </a:solidFill>
                <a:latin typeface="+mn-lt"/>
              </a:rPr>
              <a:t>. </a:t>
            </a:r>
            <a:r>
              <a:rPr lang="en-US" sz="2400" spc="96" dirty="0" err="1">
                <a:solidFill>
                  <a:srgbClr val="565656"/>
                </a:solidFill>
                <a:latin typeface="+mn-lt"/>
              </a:rPr>
              <a:t>Commodo</a:t>
            </a:r>
            <a:r>
              <a:rPr lang="en-US" sz="2400" spc="96" dirty="0">
                <a:solidFill>
                  <a:srgbClr val="565656"/>
                </a:solidFill>
                <a:latin typeface="+mn-lt"/>
              </a:rPr>
              <a:t> sed </a:t>
            </a:r>
            <a:r>
              <a:rPr lang="en-US" sz="2400" spc="96" dirty="0" err="1">
                <a:solidFill>
                  <a:srgbClr val="565656"/>
                </a:solidFill>
                <a:latin typeface="+mn-lt"/>
              </a:rPr>
              <a:t>egestas</a:t>
            </a:r>
            <a:r>
              <a:rPr lang="en-US" sz="2400" spc="96" dirty="0">
                <a:solidFill>
                  <a:srgbClr val="565656"/>
                </a:solidFill>
                <a:latin typeface="+mn-lt"/>
              </a:rPr>
              <a:t> </a:t>
            </a:r>
            <a:r>
              <a:rPr lang="en-US" sz="2400" spc="96" dirty="0" err="1">
                <a:solidFill>
                  <a:srgbClr val="565656"/>
                </a:solidFill>
                <a:latin typeface="+mn-lt"/>
              </a:rPr>
              <a:t>egestas</a:t>
            </a:r>
            <a:r>
              <a:rPr lang="en-US" sz="2400" spc="96" dirty="0">
                <a:solidFill>
                  <a:srgbClr val="565656"/>
                </a:solidFill>
                <a:latin typeface="+mn-lt"/>
              </a:rPr>
              <a:t> </a:t>
            </a:r>
            <a:r>
              <a:rPr lang="en-US" sz="2400" spc="96" dirty="0" err="1">
                <a:solidFill>
                  <a:srgbClr val="565656"/>
                </a:solidFill>
                <a:latin typeface="+mn-lt"/>
              </a:rPr>
              <a:t>fringilla</a:t>
            </a:r>
            <a:r>
              <a:rPr lang="en-US" sz="2400" spc="96" dirty="0">
                <a:solidFill>
                  <a:srgbClr val="565656"/>
                </a:solidFill>
                <a:latin typeface="+mn-lt"/>
              </a:rPr>
              <a:t> </a:t>
            </a:r>
            <a:r>
              <a:rPr lang="en-US" sz="2400" spc="96" dirty="0" err="1">
                <a:solidFill>
                  <a:srgbClr val="565656"/>
                </a:solidFill>
                <a:latin typeface="+mn-lt"/>
              </a:rPr>
              <a:t>phasellus</a:t>
            </a:r>
            <a:r>
              <a:rPr lang="en-US" sz="2400" spc="96" dirty="0">
                <a:solidFill>
                  <a:srgbClr val="565656"/>
                </a:solidFill>
                <a:latin typeface="+mn-lt"/>
              </a:rPr>
              <a:t> </a:t>
            </a:r>
            <a:r>
              <a:rPr lang="en-US" sz="2400" spc="96" dirty="0" err="1">
                <a:solidFill>
                  <a:srgbClr val="565656"/>
                </a:solidFill>
                <a:latin typeface="+mn-lt"/>
              </a:rPr>
              <a:t>faucibus</a:t>
            </a:r>
            <a:r>
              <a:rPr lang="en-US" sz="2400" spc="96" dirty="0">
                <a:solidFill>
                  <a:srgbClr val="565656"/>
                </a:solidFill>
                <a:latin typeface="+mn-lt"/>
              </a:rPr>
              <a:t> </a:t>
            </a:r>
            <a:r>
              <a:rPr lang="en-US" sz="2400" spc="96" dirty="0" err="1">
                <a:solidFill>
                  <a:srgbClr val="565656"/>
                </a:solidFill>
                <a:latin typeface="+mn-lt"/>
              </a:rPr>
              <a:t>scelerisque</a:t>
            </a:r>
            <a:r>
              <a:rPr lang="en-US" sz="2400" spc="96" dirty="0">
                <a:solidFill>
                  <a:srgbClr val="565656"/>
                </a:solidFill>
                <a:latin typeface="+mn-lt"/>
              </a:rPr>
              <a:t> </a:t>
            </a:r>
            <a:r>
              <a:rPr lang="en-US" sz="2400" spc="96" dirty="0" err="1">
                <a:solidFill>
                  <a:srgbClr val="565656"/>
                </a:solidFill>
                <a:latin typeface="+mn-lt"/>
              </a:rPr>
              <a:t>eleifend</a:t>
            </a:r>
            <a:r>
              <a:rPr lang="en-US" sz="2400" spc="96" dirty="0">
                <a:solidFill>
                  <a:srgbClr val="565656"/>
                </a:solidFill>
                <a:latin typeface="+mn-lt"/>
              </a:rPr>
              <a:t> </a:t>
            </a:r>
            <a:r>
              <a:rPr lang="en-US" sz="2400" spc="96" dirty="0" err="1">
                <a:solidFill>
                  <a:srgbClr val="565656"/>
                </a:solidFill>
                <a:latin typeface="+mn-lt"/>
              </a:rPr>
              <a:t>donec</a:t>
            </a:r>
            <a:r>
              <a:rPr lang="en-US" sz="2400" spc="96" dirty="0">
                <a:solidFill>
                  <a:srgbClr val="565656"/>
                </a:solidFill>
                <a:latin typeface="+mn-lt"/>
              </a:rPr>
              <a:t>. Morbi </a:t>
            </a:r>
            <a:r>
              <a:rPr lang="en-US" sz="2400" spc="96" dirty="0" err="1">
                <a:solidFill>
                  <a:srgbClr val="565656"/>
                </a:solidFill>
                <a:latin typeface="+mn-lt"/>
              </a:rPr>
              <a:t>tristique</a:t>
            </a:r>
            <a:r>
              <a:rPr lang="en-US" sz="2400" spc="96" dirty="0">
                <a:solidFill>
                  <a:srgbClr val="565656"/>
                </a:solidFill>
                <a:latin typeface="+mn-lt"/>
              </a:rPr>
              <a:t> </a:t>
            </a:r>
            <a:r>
              <a:rPr lang="en-US" sz="2400" spc="96" dirty="0" err="1">
                <a:solidFill>
                  <a:srgbClr val="565656"/>
                </a:solidFill>
                <a:latin typeface="+mn-lt"/>
              </a:rPr>
              <a:t>senectus</a:t>
            </a:r>
            <a:r>
              <a:rPr lang="en-US" sz="2400" spc="96" dirty="0">
                <a:solidFill>
                  <a:srgbClr val="565656"/>
                </a:solidFill>
                <a:latin typeface="+mn-lt"/>
              </a:rPr>
              <a:t> et </a:t>
            </a:r>
            <a:r>
              <a:rPr lang="en-US" sz="2400" spc="96" dirty="0" err="1">
                <a:solidFill>
                  <a:srgbClr val="565656"/>
                </a:solidFill>
                <a:latin typeface="+mn-lt"/>
              </a:rPr>
              <a:t>netus</a:t>
            </a:r>
            <a:r>
              <a:rPr lang="en-US" sz="2400" spc="96" dirty="0">
                <a:solidFill>
                  <a:srgbClr val="565656"/>
                </a:solidFill>
                <a:latin typeface="+mn-lt"/>
              </a:rPr>
              <a:t> et. Vestibulum </a:t>
            </a:r>
            <a:r>
              <a:rPr lang="en-US" sz="2400" spc="96" dirty="0" err="1">
                <a:solidFill>
                  <a:srgbClr val="565656"/>
                </a:solidFill>
                <a:latin typeface="+mn-lt"/>
              </a:rPr>
              <a:t>mattis</a:t>
            </a:r>
            <a:r>
              <a:rPr lang="en-US" sz="2400" spc="96" dirty="0">
                <a:solidFill>
                  <a:srgbClr val="565656"/>
                </a:solidFill>
                <a:latin typeface="+mn-lt"/>
              </a:rPr>
              <a:t> </a:t>
            </a:r>
            <a:r>
              <a:rPr lang="en-US" sz="2400" spc="96" dirty="0" err="1">
                <a:solidFill>
                  <a:srgbClr val="565656"/>
                </a:solidFill>
                <a:latin typeface="+mn-lt"/>
              </a:rPr>
              <a:t>ullamcorper</a:t>
            </a:r>
            <a:r>
              <a:rPr lang="en-US" sz="2400" spc="96" dirty="0">
                <a:solidFill>
                  <a:srgbClr val="565656"/>
                </a:solidFill>
                <a:latin typeface="+mn-lt"/>
              </a:rPr>
              <a:t> </a:t>
            </a:r>
            <a:r>
              <a:rPr lang="en-US" sz="2400" spc="96" dirty="0" err="1">
                <a:solidFill>
                  <a:srgbClr val="565656"/>
                </a:solidFill>
                <a:latin typeface="+mn-lt"/>
              </a:rPr>
              <a:t>velit</a:t>
            </a:r>
            <a:r>
              <a:rPr lang="en-US" sz="2400" spc="96" dirty="0">
                <a:solidFill>
                  <a:srgbClr val="565656"/>
                </a:solidFill>
                <a:latin typeface="+mn-lt"/>
              </a:rPr>
              <a:t> sed. Diam </a:t>
            </a:r>
            <a:r>
              <a:rPr lang="en-US" sz="2400" spc="96" dirty="0" err="1">
                <a:solidFill>
                  <a:srgbClr val="565656"/>
                </a:solidFill>
                <a:latin typeface="+mn-lt"/>
              </a:rPr>
              <a:t>quis</a:t>
            </a:r>
            <a:r>
              <a:rPr lang="en-US" sz="2400" spc="96" dirty="0">
                <a:solidFill>
                  <a:srgbClr val="565656"/>
                </a:solidFill>
                <a:latin typeface="+mn-lt"/>
              </a:rPr>
              <a:t> </a:t>
            </a:r>
            <a:r>
              <a:rPr lang="en-US" sz="2400" spc="96" dirty="0" err="1">
                <a:solidFill>
                  <a:srgbClr val="565656"/>
                </a:solidFill>
                <a:latin typeface="+mn-lt"/>
              </a:rPr>
              <a:t>enim</a:t>
            </a:r>
            <a:r>
              <a:rPr lang="en-US" sz="2400" spc="96" dirty="0">
                <a:solidFill>
                  <a:srgbClr val="565656"/>
                </a:solidFill>
                <a:latin typeface="+mn-lt"/>
              </a:rPr>
              <a:t> </a:t>
            </a:r>
            <a:r>
              <a:rPr lang="en-US" sz="2400" spc="96" dirty="0" err="1">
                <a:solidFill>
                  <a:srgbClr val="565656"/>
                </a:solidFill>
                <a:latin typeface="+mn-lt"/>
              </a:rPr>
              <a:t>lobortis</a:t>
            </a:r>
            <a:r>
              <a:rPr lang="en-US" sz="2400" spc="96" dirty="0">
                <a:solidFill>
                  <a:srgbClr val="565656"/>
                </a:solidFill>
                <a:latin typeface="+mn-lt"/>
              </a:rPr>
              <a:t> </a:t>
            </a:r>
            <a:r>
              <a:rPr lang="en-US" sz="2400" spc="96" dirty="0" err="1">
                <a:solidFill>
                  <a:srgbClr val="565656"/>
                </a:solidFill>
                <a:latin typeface="+mn-lt"/>
              </a:rPr>
              <a:t>scelerisque</a:t>
            </a:r>
            <a:r>
              <a:rPr lang="en-US" sz="2400" spc="96" dirty="0">
                <a:solidFill>
                  <a:srgbClr val="565656"/>
                </a:solidFill>
                <a:latin typeface="+mn-lt"/>
              </a:rPr>
              <a:t> fermentum dui </a:t>
            </a:r>
            <a:r>
              <a:rPr lang="en-US" sz="2400" spc="96" dirty="0" err="1">
                <a:solidFill>
                  <a:srgbClr val="565656"/>
                </a:solidFill>
                <a:latin typeface="+mn-lt"/>
              </a:rPr>
              <a:t>faucibus</a:t>
            </a:r>
            <a:r>
              <a:rPr lang="en-US" sz="2400" spc="96" dirty="0">
                <a:solidFill>
                  <a:srgbClr val="565656"/>
                </a:solidFill>
                <a:latin typeface="+mn-lt"/>
              </a:rPr>
              <a:t>. </a:t>
            </a:r>
            <a:r>
              <a:rPr lang="en-US" sz="2400" spc="96" dirty="0" err="1">
                <a:solidFill>
                  <a:srgbClr val="565656"/>
                </a:solidFill>
                <a:latin typeface="+mn-lt"/>
              </a:rPr>
              <a:t>Facilisis</a:t>
            </a:r>
            <a:r>
              <a:rPr lang="en-US" sz="2400" spc="96" dirty="0">
                <a:solidFill>
                  <a:srgbClr val="565656"/>
                </a:solidFill>
                <a:latin typeface="+mn-lt"/>
              </a:rPr>
              <a:t> gravida </a:t>
            </a:r>
            <a:r>
              <a:rPr lang="en-US" sz="2400" spc="96" dirty="0" err="1">
                <a:solidFill>
                  <a:srgbClr val="565656"/>
                </a:solidFill>
                <a:latin typeface="+mn-lt"/>
              </a:rPr>
              <a:t>neque</a:t>
            </a:r>
            <a:r>
              <a:rPr lang="en-US" sz="2400" spc="96" dirty="0">
                <a:solidFill>
                  <a:srgbClr val="565656"/>
                </a:solidFill>
                <a:latin typeface="+mn-lt"/>
              </a:rPr>
              <a:t> convallis a </a:t>
            </a:r>
            <a:r>
              <a:rPr lang="en-US" sz="2400" spc="96" dirty="0" err="1">
                <a:solidFill>
                  <a:srgbClr val="565656"/>
                </a:solidFill>
                <a:latin typeface="+mn-lt"/>
              </a:rPr>
              <a:t>cras</a:t>
            </a:r>
            <a:r>
              <a:rPr lang="en-US" sz="2400" spc="96" dirty="0">
                <a:solidFill>
                  <a:srgbClr val="565656"/>
                </a:solidFill>
                <a:latin typeface="+mn-lt"/>
              </a:rPr>
              <a:t>. </a:t>
            </a:r>
          </a:p>
        </p:txBody>
      </p:sp>
      <p:sp>
        <p:nvSpPr>
          <p:cNvPr id="22" name="Text Placeholder 12">
            <a:extLst>
              <a:ext uri="{FF2B5EF4-FFF2-40B4-BE49-F238E27FC236}">
                <a16:creationId xmlns:a16="http://schemas.microsoft.com/office/drawing/2014/main" id="{73FC9BCE-53A0-EB4D-B9BE-30B3EFEBC2EA}"/>
              </a:ext>
            </a:extLst>
          </p:cNvPr>
          <p:cNvSpPr>
            <a:spLocks noGrp="1"/>
          </p:cNvSpPr>
          <p:nvPr>
            <p:ph type="body" sz="quarter" idx="17" hasCustomPrompt="1"/>
          </p:nvPr>
        </p:nvSpPr>
        <p:spPr>
          <a:xfrm>
            <a:off x="6505573" y="1365245"/>
            <a:ext cx="10001251" cy="1723549"/>
          </a:xfrm>
        </p:spPr>
        <p:txBody>
          <a:bodyPr lIns="0" rIns="0">
            <a:normAutofit/>
          </a:bodyPr>
          <a:lstStyle>
            <a:lvl1pPr marL="0" indent="0" algn="r">
              <a:lnSpc>
                <a:spcPts val="5680"/>
              </a:lnSpc>
              <a:buNone/>
              <a:defRPr sz="5500" b="0" spc="300">
                <a:solidFill>
                  <a:schemeClr val="accent3"/>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Header</a:t>
            </a:r>
          </a:p>
          <a:p>
            <a:pPr lvl="0"/>
            <a:r>
              <a:rPr lang="en-US" dirty="0"/>
              <a:t>Header Continued</a:t>
            </a:r>
          </a:p>
        </p:txBody>
      </p:sp>
      <p:sp>
        <p:nvSpPr>
          <p:cNvPr id="23" name="TextBox 22">
            <a:extLst>
              <a:ext uri="{FF2B5EF4-FFF2-40B4-BE49-F238E27FC236}">
                <a16:creationId xmlns:a16="http://schemas.microsoft.com/office/drawing/2014/main" id="{B4EDCE9F-8CB0-A84F-932E-69947374CE82}"/>
              </a:ext>
            </a:extLst>
          </p:cNvPr>
          <p:cNvSpPr txBox="1"/>
          <p:nvPr userDrawn="1"/>
        </p:nvSpPr>
        <p:spPr>
          <a:xfrm>
            <a:off x="12618720" y="3895344"/>
            <a:ext cx="184731" cy="369332"/>
          </a:xfrm>
          <a:prstGeom prst="rect">
            <a:avLst/>
          </a:prstGeom>
          <a:noFill/>
        </p:spPr>
        <p:txBody>
          <a:bodyPr wrap="none" rtlCol="0">
            <a:spAutoFit/>
          </a:bodyPr>
          <a:lstStyle/>
          <a:p>
            <a:endParaRPr lang="en-US" dirty="0"/>
          </a:p>
        </p:txBody>
      </p:sp>
      <p:sp>
        <p:nvSpPr>
          <p:cNvPr id="13" name="Picture Placeholder 7">
            <a:extLst>
              <a:ext uri="{FF2B5EF4-FFF2-40B4-BE49-F238E27FC236}">
                <a16:creationId xmlns:a16="http://schemas.microsoft.com/office/drawing/2014/main" id="{AC0BF3AE-53F4-904C-98B0-F754A52C493D}"/>
              </a:ext>
            </a:extLst>
          </p:cNvPr>
          <p:cNvSpPr>
            <a:spLocks noGrp="1"/>
          </p:cNvSpPr>
          <p:nvPr>
            <p:ph type="pic" sz="quarter" idx="18"/>
          </p:nvPr>
        </p:nvSpPr>
        <p:spPr>
          <a:xfrm>
            <a:off x="0" y="0"/>
            <a:ext cx="5592763" cy="10287000"/>
          </a:xfrm>
          <a:solidFill>
            <a:schemeClr val="bg2"/>
          </a:solidFill>
        </p:spPr>
        <p:txBody>
          <a:bodyPr/>
          <a:lstStyle>
            <a:lvl1pPr marL="0" indent="0" algn="ctr">
              <a:buFontTx/>
              <a:buNone/>
              <a:defRPr b="1"/>
            </a:lvl1pPr>
          </a:lstStyle>
          <a:p>
            <a:r>
              <a:rPr lang="en-US"/>
              <a:t>Click icon to add picture</a:t>
            </a:r>
            <a:endParaRPr lang="en-US" dirty="0"/>
          </a:p>
        </p:txBody>
      </p:sp>
    </p:spTree>
    <p:extLst>
      <p:ext uri="{BB962C8B-B14F-4D97-AF65-F5344CB8AC3E}">
        <p14:creationId xmlns:p14="http://schemas.microsoft.com/office/powerpoint/2010/main" val="13976610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7A231517-61F7-2246-94FC-7BCCF8054834}"/>
              </a:ext>
            </a:extLst>
          </p:cNvPr>
          <p:cNvSpPr/>
          <p:nvPr userDrawn="1"/>
        </p:nvSpPr>
        <p:spPr>
          <a:xfrm>
            <a:off x="0" y="0"/>
            <a:ext cx="6702975" cy="670297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rgbClr val="1ED6D9"/>
          </a:solidFill>
        </p:spPr>
      </p:sp>
      <p:sp>
        <p:nvSpPr>
          <p:cNvPr id="5" name="Text Placeholder 14">
            <a:extLst>
              <a:ext uri="{FF2B5EF4-FFF2-40B4-BE49-F238E27FC236}">
                <a16:creationId xmlns:a16="http://schemas.microsoft.com/office/drawing/2014/main" id="{2FCC153A-A6AF-F24C-9B80-C15DF4C24E29}"/>
              </a:ext>
            </a:extLst>
          </p:cNvPr>
          <p:cNvSpPr>
            <a:spLocks noGrp="1"/>
          </p:cNvSpPr>
          <p:nvPr>
            <p:ph type="body" sz="quarter" idx="18" hasCustomPrompt="1"/>
          </p:nvPr>
        </p:nvSpPr>
        <p:spPr>
          <a:xfrm>
            <a:off x="1457945" y="1638300"/>
            <a:ext cx="6702975" cy="769620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Click to add your text: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endParaRPr lang="en-US" sz="2400" spc="112" dirty="0">
              <a:solidFill>
                <a:srgbClr val="565656"/>
              </a:solidFill>
              <a:latin typeface="+mn-lt"/>
            </a:endParaRPr>
          </a:p>
          <a:p>
            <a:pPr lvl="0"/>
            <a:endParaRPr lang="en-US" dirty="0"/>
          </a:p>
        </p:txBody>
      </p:sp>
      <p:sp>
        <p:nvSpPr>
          <p:cNvPr id="9" name="Chart Placeholder 8">
            <a:extLst>
              <a:ext uri="{FF2B5EF4-FFF2-40B4-BE49-F238E27FC236}">
                <a16:creationId xmlns:a16="http://schemas.microsoft.com/office/drawing/2014/main" id="{C3F2A763-8E5F-F04C-A1B1-F8D54976D2ED}"/>
              </a:ext>
            </a:extLst>
          </p:cNvPr>
          <p:cNvSpPr>
            <a:spLocks noGrp="1"/>
          </p:cNvSpPr>
          <p:nvPr>
            <p:ph type="chart" sz="quarter" idx="19"/>
          </p:nvPr>
        </p:nvSpPr>
        <p:spPr>
          <a:xfrm>
            <a:off x="8610600" y="0"/>
            <a:ext cx="9677400" cy="10287000"/>
          </a:xfrm>
          <a:solidFill>
            <a:schemeClr val="bg1"/>
          </a:solidFill>
        </p:spPr>
        <p:txBody>
          <a:bodyPr/>
          <a:lstStyle>
            <a:lvl1pPr marL="0" indent="0" algn="ctr">
              <a:buNone/>
              <a:defRPr/>
            </a:lvl1pPr>
          </a:lstStyle>
          <a:p>
            <a:r>
              <a:rPr lang="en-US"/>
              <a:t>Click icon to add chart</a:t>
            </a:r>
            <a:endParaRPr lang="en-US" dirty="0"/>
          </a:p>
        </p:txBody>
      </p:sp>
    </p:spTree>
    <p:extLst>
      <p:ext uri="{BB962C8B-B14F-4D97-AF65-F5344CB8AC3E}">
        <p14:creationId xmlns:p14="http://schemas.microsoft.com/office/powerpoint/2010/main" val="31437953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7A231517-61F7-2246-94FC-7BCCF8054834}"/>
              </a:ext>
            </a:extLst>
          </p:cNvPr>
          <p:cNvSpPr/>
          <p:nvPr userDrawn="1"/>
        </p:nvSpPr>
        <p:spPr>
          <a:xfrm>
            <a:off x="0" y="0"/>
            <a:ext cx="6702975" cy="670297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5"/>
          </a:solidFill>
        </p:spPr>
        <p:txBody>
          <a:bodyPr/>
          <a:lstStyle/>
          <a:p>
            <a:endParaRPr lang="en-US" dirty="0">
              <a:solidFill>
                <a:schemeClr val="accent5"/>
              </a:solidFill>
            </a:endParaRPr>
          </a:p>
        </p:txBody>
      </p:sp>
      <p:sp>
        <p:nvSpPr>
          <p:cNvPr id="5" name="Text Placeholder 14">
            <a:extLst>
              <a:ext uri="{FF2B5EF4-FFF2-40B4-BE49-F238E27FC236}">
                <a16:creationId xmlns:a16="http://schemas.microsoft.com/office/drawing/2014/main" id="{2FCC153A-A6AF-F24C-9B80-C15DF4C24E29}"/>
              </a:ext>
            </a:extLst>
          </p:cNvPr>
          <p:cNvSpPr>
            <a:spLocks noGrp="1"/>
          </p:cNvSpPr>
          <p:nvPr>
            <p:ph type="body" sz="quarter" idx="18" hasCustomPrompt="1"/>
          </p:nvPr>
        </p:nvSpPr>
        <p:spPr>
          <a:xfrm>
            <a:off x="1457945" y="1638300"/>
            <a:ext cx="6702975" cy="769620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Click to add your text: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endParaRPr lang="en-US" sz="2400" spc="112" dirty="0">
              <a:solidFill>
                <a:srgbClr val="565656"/>
              </a:solidFill>
              <a:latin typeface="+mn-lt"/>
            </a:endParaRPr>
          </a:p>
          <a:p>
            <a:pPr lvl="0"/>
            <a:endParaRPr lang="en-US" dirty="0"/>
          </a:p>
        </p:txBody>
      </p:sp>
      <p:sp>
        <p:nvSpPr>
          <p:cNvPr id="9" name="Chart Placeholder 8">
            <a:extLst>
              <a:ext uri="{FF2B5EF4-FFF2-40B4-BE49-F238E27FC236}">
                <a16:creationId xmlns:a16="http://schemas.microsoft.com/office/drawing/2014/main" id="{C3F2A763-8E5F-F04C-A1B1-F8D54976D2ED}"/>
              </a:ext>
            </a:extLst>
          </p:cNvPr>
          <p:cNvSpPr>
            <a:spLocks noGrp="1"/>
          </p:cNvSpPr>
          <p:nvPr>
            <p:ph type="chart" sz="quarter" idx="19"/>
          </p:nvPr>
        </p:nvSpPr>
        <p:spPr>
          <a:xfrm>
            <a:off x="8610600" y="0"/>
            <a:ext cx="9677400" cy="10287000"/>
          </a:xfrm>
          <a:solidFill>
            <a:schemeClr val="bg1"/>
          </a:solidFill>
        </p:spPr>
        <p:txBody>
          <a:bodyPr/>
          <a:lstStyle>
            <a:lvl1pPr marL="0" indent="0" algn="ctr">
              <a:buNone/>
              <a:defRPr/>
            </a:lvl1pPr>
          </a:lstStyle>
          <a:p>
            <a:r>
              <a:rPr lang="en-US"/>
              <a:t>Click icon to add chart</a:t>
            </a:r>
            <a:endParaRPr lang="en-US" dirty="0"/>
          </a:p>
        </p:txBody>
      </p:sp>
    </p:spTree>
    <p:extLst>
      <p:ext uri="{BB962C8B-B14F-4D97-AF65-F5344CB8AC3E}">
        <p14:creationId xmlns:p14="http://schemas.microsoft.com/office/powerpoint/2010/main" val="2052228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EBAF0A3B-ABB1-684D-8021-65ABFB6AAE47}"/>
              </a:ext>
            </a:extLst>
          </p:cNvPr>
          <p:cNvGrpSpPr>
            <a:grpSpLocks noChangeAspect="1"/>
          </p:cNvGrpSpPr>
          <p:nvPr userDrawn="1"/>
        </p:nvGrpSpPr>
        <p:grpSpPr>
          <a:xfrm>
            <a:off x="12987109" y="0"/>
            <a:ext cx="10287041" cy="10287000"/>
            <a:chOff x="0" y="0"/>
            <a:chExt cx="6350025" cy="6350000"/>
          </a:xfrm>
        </p:grpSpPr>
        <p:sp>
          <p:nvSpPr>
            <p:cNvPr id="4" name="Freeform 5">
              <a:extLst>
                <a:ext uri="{FF2B5EF4-FFF2-40B4-BE49-F238E27FC236}">
                  <a16:creationId xmlns:a16="http://schemas.microsoft.com/office/drawing/2014/main" id="{A875555F-A489-A741-80ED-25BD2C8FABAB}"/>
                </a:ext>
              </a:extLst>
            </p:cNvPr>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a:p>
          </p:txBody>
        </p:sp>
      </p:grpSp>
      <p:sp>
        <p:nvSpPr>
          <p:cNvPr id="5" name="Freeform 4">
            <a:extLst>
              <a:ext uri="{FF2B5EF4-FFF2-40B4-BE49-F238E27FC236}">
                <a16:creationId xmlns:a16="http://schemas.microsoft.com/office/drawing/2014/main" id="{61818110-1F33-0240-B6B4-67B5BD933B1B}"/>
              </a:ext>
            </a:extLst>
          </p:cNvPr>
          <p:cNvSpPr/>
          <p:nvPr userDrawn="1"/>
        </p:nvSpPr>
        <p:spPr>
          <a:xfrm>
            <a:off x="0" y="0"/>
            <a:ext cx="6702975" cy="670297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1"/>
          </a:solidFill>
        </p:spPr>
        <p:txBody>
          <a:bodyPr/>
          <a:lstStyle/>
          <a:p>
            <a:endParaRPr lang="en-US" dirty="0"/>
          </a:p>
        </p:txBody>
      </p:sp>
      <p:sp>
        <p:nvSpPr>
          <p:cNvPr id="6" name="Text Placeholder 14">
            <a:extLst>
              <a:ext uri="{FF2B5EF4-FFF2-40B4-BE49-F238E27FC236}">
                <a16:creationId xmlns:a16="http://schemas.microsoft.com/office/drawing/2014/main" id="{4995A961-1C0C-4F44-ACBF-090009A106A4}"/>
              </a:ext>
            </a:extLst>
          </p:cNvPr>
          <p:cNvSpPr>
            <a:spLocks noGrp="1"/>
          </p:cNvSpPr>
          <p:nvPr>
            <p:ph type="body" sz="quarter" idx="18" hasCustomPrompt="1"/>
          </p:nvPr>
        </p:nvSpPr>
        <p:spPr>
          <a:xfrm>
            <a:off x="1457945" y="1638300"/>
            <a:ext cx="11038855" cy="792480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Click to add your text: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endParaRPr lang="en-US" sz="2400" spc="112" dirty="0">
              <a:solidFill>
                <a:srgbClr val="565656"/>
              </a:solidFill>
              <a:latin typeface="+mn-lt"/>
            </a:endParaRPr>
          </a:p>
          <a:p>
            <a:pPr lvl="0"/>
            <a:endParaRPr lang="en-US" dirty="0"/>
          </a:p>
        </p:txBody>
      </p:sp>
    </p:spTree>
    <p:extLst>
      <p:ext uri="{BB962C8B-B14F-4D97-AF65-F5344CB8AC3E}">
        <p14:creationId xmlns:p14="http://schemas.microsoft.com/office/powerpoint/2010/main" val="820318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097A3F3-B392-BB43-B616-1F2A499523D9}"/>
              </a:ext>
            </a:extLst>
          </p:cNvPr>
          <p:cNvGrpSpPr>
            <a:grpSpLocks noChangeAspect="1"/>
          </p:cNvGrpSpPr>
          <p:nvPr userDrawn="1"/>
        </p:nvGrpSpPr>
        <p:grpSpPr>
          <a:xfrm>
            <a:off x="7475510" y="1476379"/>
            <a:ext cx="10322438" cy="8877296"/>
            <a:chOff x="0" y="0"/>
            <a:chExt cx="6350000" cy="5461000"/>
          </a:xfrm>
        </p:grpSpPr>
        <p:sp>
          <p:nvSpPr>
            <p:cNvPr id="5" name="Freeform 4">
              <a:extLst>
                <a:ext uri="{FF2B5EF4-FFF2-40B4-BE49-F238E27FC236}">
                  <a16:creationId xmlns:a16="http://schemas.microsoft.com/office/drawing/2014/main" id="{A39633D0-C4B9-4A43-87A2-8D7216C0EB54}"/>
                </a:ext>
              </a:extLst>
            </p:cNvPr>
            <p:cNvSpPr/>
            <p:nvPr/>
          </p:nvSpPr>
          <p:spPr>
            <a:xfrm>
              <a:off x="59563" y="32385"/>
              <a:ext cx="6230874" cy="5396230"/>
            </a:xfrm>
            <a:custGeom>
              <a:avLst/>
              <a:gdLst/>
              <a:ahLst/>
              <a:cxnLst/>
              <a:rect l="l" t="t" r="r" b="b"/>
              <a:pathLst>
                <a:path w="6230874" h="5396230">
                  <a:moveTo>
                    <a:pt x="3115437" y="0"/>
                  </a:moveTo>
                  <a:lnTo>
                    <a:pt x="0" y="5396230"/>
                  </a:lnTo>
                  <a:lnTo>
                    <a:pt x="6230874" y="5396230"/>
                  </a:lnTo>
                  <a:close/>
                </a:path>
              </a:pathLst>
            </a:custGeom>
            <a:blipFill>
              <a:blip r:embed="rId2" cstate="print">
                <a:extLst>
                  <a:ext uri="{28A0092B-C50C-407E-A947-70E740481C1C}">
                    <a14:useLocalDpi xmlns:a14="http://schemas.microsoft.com/office/drawing/2010/main"/>
                  </a:ext>
                </a:extLst>
              </a:blip>
              <a:stretch>
                <a:fillRect t="593" b="593"/>
              </a:stretch>
            </a:blipFill>
          </p:spPr>
        </p:sp>
      </p:grpSp>
      <p:grpSp>
        <p:nvGrpSpPr>
          <p:cNvPr id="6" name="Group 5">
            <a:extLst>
              <a:ext uri="{FF2B5EF4-FFF2-40B4-BE49-F238E27FC236}">
                <a16:creationId xmlns:a16="http://schemas.microsoft.com/office/drawing/2014/main" id="{3144ABF0-8569-1245-AEBD-AD65859465E4}"/>
              </a:ext>
            </a:extLst>
          </p:cNvPr>
          <p:cNvGrpSpPr>
            <a:grpSpLocks noChangeAspect="1"/>
          </p:cNvGrpSpPr>
          <p:nvPr userDrawn="1"/>
        </p:nvGrpSpPr>
        <p:grpSpPr>
          <a:xfrm>
            <a:off x="13144131" y="0"/>
            <a:ext cx="10250920" cy="8877296"/>
            <a:chOff x="0" y="0"/>
            <a:chExt cx="6350000" cy="5499100"/>
          </a:xfrm>
        </p:grpSpPr>
        <p:sp>
          <p:nvSpPr>
            <p:cNvPr id="7" name="Freeform 6">
              <a:extLst>
                <a:ext uri="{FF2B5EF4-FFF2-40B4-BE49-F238E27FC236}">
                  <a16:creationId xmlns:a16="http://schemas.microsoft.com/office/drawing/2014/main" id="{A8B45BFF-FDF3-7E4C-B7EB-3053B525B81B}"/>
                </a:ext>
              </a:extLst>
            </p:cNvPr>
            <p:cNvSpPr/>
            <p:nvPr/>
          </p:nvSpPr>
          <p:spPr>
            <a:xfrm>
              <a:off x="0" y="0"/>
              <a:ext cx="6350000" cy="5499100"/>
            </a:xfrm>
            <a:custGeom>
              <a:avLst/>
              <a:gdLst/>
              <a:ahLst/>
              <a:cxnLst/>
              <a:rect l="l" t="t" r="r" b="b"/>
              <a:pathLst>
                <a:path w="6350000" h="5499100">
                  <a:moveTo>
                    <a:pt x="3175000" y="0"/>
                  </a:moveTo>
                  <a:lnTo>
                    <a:pt x="0" y="0"/>
                  </a:lnTo>
                  <a:lnTo>
                    <a:pt x="1587500" y="2749550"/>
                  </a:lnTo>
                  <a:lnTo>
                    <a:pt x="3175000" y="5499100"/>
                  </a:lnTo>
                  <a:lnTo>
                    <a:pt x="4762500" y="2749550"/>
                  </a:lnTo>
                  <a:lnTo>
                    <a:pt x="6350000" y="0"/>
                  </a:lnTo>
                  <a:close/>
                </a:path>
              </a:pathLst>
            </a:custGeom>
            <a:solidFill>
              <a:srgbClr val="FF615A"/>
            </a:solidFill>
          </p:spPr>
        </p:sp>
      </p:grpSp>
      <p:sp>
        <p:nvSpPr>
          <p:cNvPr id="8" name="Text Placeholder 12">
            <a:extLst>
              <a:ext uri="{FF2B5EF4-FFF2-40B4-BE49-F238E27FC236}">
                <a16:creationId xmlns:a16="http://schemas.microsoft.com/office/drawing/2014/main" id="{540DCC77-2BE8-664B-89E4-4D796D5EAB32}"/>
              </a:ext>
            </a:extLst>
          </p:cNvPr>
          <p:cNvSpPr>
            <a:spLocks noGrp="1"/>
          </p:cNvSpPr>
          <p:nvPr>
            <p:ph type="body" sz="quarter" idx="18" hasCustomPrompt="1"/>
          </p:nvPr>
        </p:nvSpPr>
        <p:spPr>
          <a:xfrm>
            <a:off x="838200" y="1054319"/>
            <a:ext cx="9090429" cy="8584981"/>
          </a:xfrm>
        </p:spPr>
        <p:txBody>
          <a:bodyPr lIns="0" rIns="0" anchor="t" anchorCtr="0">
            <a:normAutofit/>
          </a:bodyPr>
          <a:lstStyle>
            <a:lvl1pPr marL="0" indent="0" algn="l">
              <a:lnSpc>
                <a:spcPct val="100000"/>
              </a:lnSpc>
              <a:buNone/>
              <a:defRPr sz="10200" b="0" spc="300">
                <a:solidFill>
                  <a:schemeClr val="accent5"/>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Make Your case here big and bold or add a quote here</a:t>
            </a:r>
          </a:p>
        </p:txBody>
      </p:sp>
    </p:spTree>
    <p:extLst>
      <p:ext uri="{BB962C8B-B14F-4D97-AF65-F5344CB8AC3E}">
        <p14:creationId xmlns:p14="http://schemas.microsoft.com/office/powerpoint/2010/main" val="429652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3AA6C39-0387-7E4C-A09A-0F9CCC3FFBF9}"/>
              </a:ext>
            </a:extLst>
          </p:cNvPr>
          <p:cNvSpPr>
            <a:spLocks noGrp="1"/>
          </p:cNvSpPr>
          <p:nvPr>
            <p:ph type="pic" sz="quarter" idx="19" hasCustomPrompt="1"/>
          </p:nvPr>
        </p:nvSpPr>
        <p:spPr>
          <a:xfrm>
            <a:off x="7568564" y="1529023"/>
            <a:ext cx="10338436" cy="8772007"/>
          </a:xfrm>
          <a:prstGeom prst="triangle">
            <a:avLst>
              <a:gd name="adj" fmla="val 49667"/>
            </a:avLst>
          </a:prstGeom>
          <a:solidFill>
            <a:schemeClr val="bg2"/>
          </a:solidFill>
        </p:spPr>
        <p:txBody>
          <a:bodyPr/>
          <a:lstStyle>
            <a:lvl1pPr marL="0" indent="0" algn="ctr">
              <a:buFont typeface="Arial" panose="020B0604020202020204" pitchFamily="34" charset="0"/>
              <a:buNone/>
              <a:defRPr/>
            </a:lvl1pPr>
          </a:lstStyle>
          <a:p>
            <a:r>
              <a:rPr lang="en-US" dirty="0"/>
              <a:t>Insert Photo – Drag and drop or right click to add your own image</a:t>
            </a:r>
          </a:p>
        </p:txBody>
      </p:sp>
      <p:grpSp>
        <p:nvGrpSpPr>
          <p:cNvPr id="6" name="Group 5">
            <a:extLst>
              <a:ext uri="{FF2B5EF4-FFF2-40B4-BE49-F238E27FC236}">
                <a16:creationId xmlns:a16="http://schemas.microsoft.com/office/drawing/2014/main" id="{3144ABF0-8569-1245-AEBD-AD65859465E4}"/>
              </a:ext>
            </a:extLst>
          </p:cNvPr>
          <p:cNvGrpSpPr>
            <a:grpSpLocks noChangeAspect="1"/>
          </p:cNvGrpSpPr>
          <p:nvPr userDrawn="1"/>
        </p:nvGrpSpPr>
        <p:grpSpPr>
          <a:xfrm>
            <a:off x="13144131" y="0"/>
            <a:ext cx="10250920" cy="8877296"/>
            <a:chOff x="0" y="0"/>
            <a:chExt cx="6350000" cy="5499100"/>
          </a:xfrm>
        </p:grpSpPr>
        <p:sp>
          <p:nvSpPr>
            <p:cNvPr id="7" name="Freeform 6">
              <a:extLst>
                <a:ext uri="{FF2B5EF4-FFF2-40B4-BE49-F238E27FC236}">
                  <a16:creationId xmlns:a16="http://schemas.microsoft.com/office/drawing/2014/main" id="{A8B45BFF-FDF3-7E4C-B7EB-3053B525B81B}"/>
                </a:ext>
              </a:extLst>
            </p:cNvPr>
            <p:cNvSpPr/>
            <p:nvPr/>
          </p:nvSpPr>
          <p:spPr>
            <a:xfrm>
              <a:off x="0" y="0"/>
              <a:ext cx="6350000" cy="5499100"/>
            </a:xfrm>
            <a:custGeom>
              <a:avLst/>
              <a:gdLst/>
              <a:ahLst/>
              <a:cxnLst/>
              <a:rect l="l" t="t" r="r" b="b"/>
              <a:pathLst>
                <a:path w="6350000" h="5499100">
                  <a:moveTo>
                    <a:pt x="3175000" y="0"/>
                  </a:moveTo>
                  <a:lnTo>
                    <a:pt x="0" y="0"/>
                  </a:lnTo>
                  <a:lnTo>
                    <a:pt x="1587500" y="2749550"/>
                  </a:lnTo>
                  <a:lnTo>
                    <a:pt x="3175000" y="5499100"/>
                  </a:lnTo>
                  <a:lnTo>
                    <a:pt x="4762500" y="2749550"/>
                  </a:lnTo>
                  <a:lnTo>
                    <a:pt x="6350000" y="0"/>
                  </a:lnTo>
                  <a:close/>
                </a:path>
              </a:pathLst>
            </a:custGeom>
            <a:solidFill>
              <a:srgbClr val="FF615A"/>
            </a:solidFill>
          </p:spPr>
        </p:sp>
      </p:grpSp>
      <p:sp>
        <p:nvSpPr>
          <p:cNvPr id="8" name="Text Placeholder 12">
            <a:extLst>
              <a:ext uri="{FF2B5EF4-FFF2-40B4-BE49-F238E27FC236}">
                <a16:creationId xmlns:a16="http://schemas.microsoft.com/office/drawing/2014/main" id="{540DCC77-2BE8-664B-89E4-4D796D5EAB32}"/>
              </a:ext>
            </a:extLst>
          </p:cNvPr>
          <p:cNvSpPr>
            <a:spLocks noGrp="1"/>
          </p:cNvSpPr>
          <p:nvPr>
            <p:ph type="body" sz="quarter" idx="18" hasCustomPrompt="1"/>
          </p:nvPr>
        </p:nvSpPr>
        <p:spPr>
          <a:xfrm>
            <a:off x="838200" y="1054319"/>
            <a:ext cx="9090429" cy="8584981"/>
          </a:xfrm>
        </p:spPr>
        <p:txBody>
          <a:bodyPr lIns="0" rIns="0" anchor="t" anchorCtr="0">
            <a:normAutofit/>
          </a:bodyPr>
          <a:lstStyle>
            <a:lvl1pPr marL="0" indent="0" algn="l">
              <a:lnSpc>
                <a:spcPct val="100000"/>
              </a:lnSpc>
              <a:buNone/>
              <a:defRPr sz="10200" b="0" spc="300">
                <a:solidFill>
                  <a:schemeClr val="accent5"/>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Make Your case here big and bold or add a quote here</a:t>
            </a:r>
          </a:p>
        </p:txBody>
      </p:sp>
    </p:spTree>
    <p:extLst>
      <p:ext uri="{BB962C8B-B14F-4D97-AF65-F5344CB8AC3E}">
        <p14:creationId xmlns:p14="http://schemas.microsoft.com/office/powerpoint/2010/main" val="6519485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3AA6C39-0387-7E4C-A09A-0F9CCC3FFBF9}"/>
              </a:ext>
            </a:extLst>
          </p:cNvPr>
          <p:cNvSpPr>
            <a:spLocks noGrp="1"/>
          </p:cNvSpPr>
          <p:nvPr>
            <p:ph type="pic" sz="quarter" idx="19" hasCustomPrompt="1"/>
          </p:nvPr>
        </p:nvSpPr>
        <p:spPr>
          <a:xfrm>
            <a:off x="7568564" y="1529023"/>
            <a:ext cx="10338436" cy="8772007"/>
          </a:xfrm>
          <a:prstGeom prst="triangle">
            <a:avLst>
              <a:gd name="adj" fmla="val 49667"/>
            </a:avLst>
          </a:prstGeom>
          <a:solidFill>
            <a:schemeClr val="bg2"/>
          </a:solidFill>
        </p:spPr>
        <p:txBody>
          <a:bodyPr/>
          <a:lstStyle>
            <a:lvl1pPr marL="0" indent="0" algn="ctr">
              <a:buFont typeface="Arial" panose="020B0604020202020204" pitchFamily="34" charset="0"/>
              <a:buNone/>
              <a:defRPr/>
            </a:lvl1pPr>
          </a:lstStyle>
          <a:p>
            <a:r>
              <a:rPr lang="en-US" dirty="0"/>
              <a:t>Insert Photo – Drag and drop or right click to add your own image</a:t>
            </a:r>
          </a:p>
        </p:txBody>
      </p:sp>
      <p:grpSp>
        <p:nvGrpSpPr>
          <p:cNvPr id="6" name="Group 5">
            <a:extLst>
              <a:ext uri="{FF2B5EF4-FFF2-40B4-BE49-F238E27FC236}">
                <a16:creationId xmlns:a16="http://schemas.microsoft.com/office/drawing/2014/main" id="{3144ABF0-8569-1245-AEBD-AD65859465E4}"/>
              </a:ext>
            </a:extLst>
          </p:cNvPr>
          <p:cNvGrpSpPr>
            <a:grpSpLocks noChangeAspect="1"/>
          </p:cNvGrpSpPr>
          <p:nvPr userDrawn="1"/>
        </p:nvGrpSpPr>
        <p:grpSpPr>
          <a:xfrm>
            <a:off x="13144131" y="0"/>
            <a:ext cx="10250920" cy="8877296"/>
            <a:chOff x="0" y="0"/>
            <a:chExt cx="6350000" cy="5499100"/>
          </a:xfrm>
        </p:grpSpPr>
        <p:sp>
          <p:nvSpPr>
            <p:cNvPr id="7" name="Freeform 6">
              <a:extLst>
                <a:ext uri="{FF2B5EF4-FFF2-40B4-BE49-F238E27FC236}">
                  <a16:creationId xmlns:a16="http://schemas.microsoft.com/office/drawing/2014/main" id="{A8B45BFF-FDF3-7E4C-B7EB-3053B525B81B}"/>
                </a:ext>
              </a:extLst>
            </p:cNvPr>
            <p:cNvSpPr/>
            <p:nvPr/>
          </p:nvSpPr>
          <p:spPr>
            <a:xfrm>
              <a:off x="0" y="0"/>
              <a:ext cx="6350000" cy="5499100"/>
            </a:xfrm>
            <a:custGeom>
              <a:avLst/>
              <a:gdLst/>
              <a:ahLst/>
              <a:cxnLst/>
              <a:rect l="l" t="t" r="r" b="b"/>
              <a:pathLst>
                <a:path w="6350000" h="5499100">
                  <a:moveTo>
                    <a:pt x="3175000" y="0"/>
                  </a:moveTo>
                  <a:lnTo>
                    <a:pt x="0" y="0"/>
                  </a:lnTo>
                  <a:lnTo>
                    <a:pt x="1587500" y="2749550"/>
                  </a:lnTo>
                  <a:lnTo>
                    <a:pt x="3175000" y="5499100"/>
                  </a:lnTo>
                  <a:lnTo>
                    <a:pt x="4762500" y="2749550"/>
                  </a:lnTo>
                  <a:lnTo>
                    <a:pt x="6350000" y="0"/>
                  </a:lnTo>
                  <a:close/>
                </a:path>
              </a:pathLst>
            </a:custGeom>
            <a:solidFill>
              <a:schemeClr val="accent1"/>
            </a:solidFill>
          </p:spPr>
          <p:txBody>
            <a:bodyPr/>
            <a:lstStyle/>
            <a:p>
              <a:endParaRPr lang="en-US" dirty="0"/>
            </a:p>
          </p:txBody>
        </p:sp>
      </p:grpSp>
      <p:sp>
        <p:nvSpPr>
          <p:cNvPr id="8" name="Text Placeholder 12">
            <a:extLst>
              <a:ext uri="{FF2B5EF4-FFF2-40B4-BE49-F238E27FC236}">
                <a16:creationId xmlns:a16="http://schemas.microsoft.com/office/drawing/2014/main" id="{540DCC77-2BE8-664B-89E4-4D796D5EAB32}"/>
              </a:ext>
            </a:extLst>
          </p:cNvPr>
          <p:cNvSpPr>
            <a:spLocks noGrp="1"/>
          </p:cNvSpPr>
          <p:nvPr>
            <p:ph type="body" sz="quarter" idx="18" hasCustomPrompt="1"/>
          </p:nvPr>
        </p:nvSpPr>
        <p:spPr>
          <a:xfrm>
            <a:off x="838200" y="1054319"/>
            <a:ext cx="9090429" cy="8584981"/>
          </a:xfrm>
        </p:spPr>
        <p:txBody>
          <a:bodyPr lIns="0" rIns="0" anchor="t" anchorCtr="0">
            <a:normAutofit/>
          </a:bodyPr>
          <a:lstStyle>
            <a:lvl1pPr marL="0" indent="0" algn="l">
              <a:lnSpc>
                <a:spcPct val="100000"/>
              </a:lnSpc>
              <a:buNone/>
              <a:defRPr sz="10200" b="0" spc="300">
                <a:solidFill>
                  <a:schemeClr val="accent1"/>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Make Your case here big and bold or add a quote here</a:t>
            </a:r>
          </a:p>
        </p:txBody>
      </p:sp>
    </p:spTree>
    <p:extLst>
      <p:ext uri="{BB962C8B-B14F-4D97-AF65-F5344CB8AC3E}">
        <p14:creationId xmlns:p14="http://schemas.microsoft.com/office/powerpoint/2010/main" val="27157245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3AA6C39-0387-7E4C-A09A-0F9CCC3FFBF9}"/>
              </a:ext>
            </a:extLst>
          </p:cNvPr>
          <p:cNvSpPr>
            <a:spLocks noGrp="1"/>
          </p:cNvSpPr>
          <p:nvPr>
            <p:ph type="pic" sz="quarter" idx="19" hasCustomPrompt="1"/>
          </p:nvPr>
        </p:nvSpPr>
        <p:spPr>
          <a:xfrm>
            <a:off x="7568564" y="1529023"/>
            <a:ext cx="10338436" cy="8772007"/>
          </a:xfrm>
          <a:prstGeom prst="triangle">
            <a:avLst>
              <a:gd name="adj" fmla="val 49667"/>
            </a:avLst>
          </a:prstGeom>
          <a:solidFill>
            <a:schemeClr val="bg2"/>
          </a:solidFill>
        </p:spPr>
        <p:txBody>
          <a:bodyPr/>
          <a:lstStyle>
            <a:lvl1pPr marL="0" indent="0" algn="ctr">
              <a:buFont typeface="Arial" panose="020B0604020202020204" pitchFamily="34" charset="0"/>
              <a:buNone/>
              <a:defRPr/>
            </a:lvl1pPr>
          </a:lstStyle>
          <a:p>
            <a:r>
              <a:rPr lang="en-US" dirty="0"/>
              <a:t>Insert Photo – Drag and drop or right click to add your own image</a:t>
            </a:r>
          </a:p>
        </p:txBody>
      </p:sp>
      <p:grpSp>
        <p:nvGrpSpPr>
          <p:cNvPr id="6" name="Group 5">
            <a:extLst>
              <a:ext uri="{FF2B5EF4-FFF2-40B4-BE49-F238E27FC236}">
                <a16:creationId xmlns:a16="http://schemas.microsoft.com/office/drawing/2014/main" id="{3144ABF0-8569-1245-AEBD-AD65859465E4}"/>
              </a:ext>
            </a:extLst>
          </p:cNvPr>
          <p:cNvGrpSpPr>
            <a:grpSpLocks noChangeAspect="1"/>
          </p:cNvGrpSpPr>
          <p:nvPr userDrawn="1"/>
        </p:nvGrpSpPr>
        <p:grpSpPr>
          <a:xfrm>
            <a:off x="13144131" y="0"/>
            <a:ext cx="10250920" cy="8877296"/>
            <a:chOff x="0" y="0"/>
            <a:chExt cx="6350000" cy="5499100"/>
          </a:xfrm>
        </p:grpSpPr>
        <p:sp>
          <p:nvSpPr>
            <p:cNvPr id="7" name="Freeform 6">
              <a:extLst>
                <a:ext uri="{FF2B5EF4-FFF2-40B4-BE49-F238E27FC236}">
                  <a16:creationId xmlns:a16="http://schemas.microsoft.com/office/drawing/2014/main" id="{A8B45BFF-FDF3-7E4C-B7EB-3053B525B81B}"/>
                </a:ext>
              </a:extLst>
            </p:cNvPr>
            <p:cNvSpPr/>
            <p:nvPr/>
          </p:nvSpPr>
          <p:spPr>
            <a:xfrm>
              <a:off x="0" y="0"/>
              <a:ext cx="6350000" cy="5499100"/>
            </a:xfrm>
            <a:custGeom>
              <a:avLst/>
              <a:gdLst/>
              <a:ahLst/>
              <a:cxnLst/>
              <a:rect l="l" t="t" r="r" b="b"/>
              <a:pathLst>
                <a:path w="6350000" h="5499100">
                  <a:moveTo>
                    <a:pt x="3175000" y="0"/>
                  </a:moveTo>
                  <a:lnTo>
                    <a:pt x="0" y="0"/>
                  </a:lnTo>
                  <a:lnTo>
                    <a:pt x="1587500" y="2749550"/>
                  </a:lnTo>
                  <a:lnTo>
                    <a:pt x="3175000" y="5499100"/>
                  </a:lnTo>
                  <a:lnTo>
                    <a:pt x="4762500" y="2749550"/>
                  </a:lnTo>
                  <a:lnTo>
                    <a:pt x="6350000" y="0"/>
                  </a:lnTo>
                  <a:close/>
                </a:path>
              </a:pathLst>
            </a:custGeom>
            <a:solidFill>
              <a:schemeClr val="accent2"/>
            </a:solidFill>
          </p:spPr>
          <p:txBody>
            <a:bodyPr/>
            <a:lstStyle/>
            <a:p>
              <a:endParaRPr lang="en-US" dirty="0"/>
            </a:p>
          </p:txBody>
        </p:sp>
      </p:grpSp>
      <p:sp>
        <p:nvSpPr>
          <p:cNvPr id="8" name="Text Placeholder 12">
            <a:extLst>
              <a:ext uri="{FF2B5EF4-FFF2-40B4-BE49-F238E27FC236}">
                <a16:creationId xmlns:a16="http://schemas.microsoft.com/office/drawing/2014/main" id="{540DCC77-2BE8-664B-89E4-4D796D5EAB32}"/>
              </a:ext>
            </a:extLst>
          </p:cNvPr>
          <p:cNvSpPr>
            <a:spLocks noGrp="1"/>
          </p:cNvSpPr>
          <p:nvPr>
            <p:ph type="body" sz="quarter" idx="18" hasCustomPrompt="1"/>
          </p:nvPr>
        </p:nvSpPr>
        <p:spPr>
          <a:xfrm>
            <a:off x="838200" y="1054319"/>
            <a:ext cx="9090429" cy="8584981"/>
          </a:xfrm>
        </p:spPr>
        <p:txBody>
          <a:bodyPr lIns="0" rIns="0" anchor="t" anchorCtr="0">
            <a:normAutofit/>
          </a:bodyPr>
          <a:lstStyle>
            <a:lvl1pPr marL="0" indent="0" algn="l">
              <a:lnSpc>
                <a:spcPct val="100000"/>
              </a:lnSpc>
              <a:buNone/>
              <a:defRPr sz="10200" b="0" spc="300">
                <a:solidFill>
                  <a:schemeClr val="accent2"/>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Make Your case here big and bold or add a quote here</a:t>
            </a:r>
          </a:p>
        </p:txBody>
      </p:sp>
    </p:spTree>
    <p:extLst>
      <p:ext uri="{BB962C8B-B14F-4D97-AF65-F5344CB8AC3E}">
        <p14:creationId xmlns:p14="http://schemas.microsoft.com/office/powerpoint/2010/main" val="26349989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3AA6C39-0387-7E4C-A09A-0F9CCC3FFBF9}"/>
              </a:ext>
            </a:extLst>
          </p:cNvPr>
          <p:cNvSpPr>
            <a:spLocks noGrp="1"/>
          </p:cNvSpPr>
          <p:nvPr>
            <p:ph type="pic" sz="quarter" idx="19" hasCustomPrompt="1"/>
          </p:nvPr>
        </p:nvSpPr>
        <p:spPr>
          <a:xfrm>
            <a:off x="7568564" y="1529023"/>
            <a:ext cx="10338436" cy="8772007"/>
          </a:xfrm>
          <a:prstGeom prst="triangle">
            <a:avLst>
              <a:gd name="adj" fmla="val 49667"/>
            </a:avLst>
          </a:prstGeom>
          <a:solidFill>
            <a:schemeClr val="bg2"/>
          </a:solidFill>
        </p:spPr>
        <p:txBody>
          <a:bodyPr/>
          <a:lstStyle>
            <a:lvl1pPr marL="0" indent="0" algn="ctr">
              <a:buFont typeface="Arial" panose="020B0604020202020204" pitchFamily="34" charset="0"/>
              <a:buNone/>
              <a:defRPr/>
            </a:lvl1pPr>
          </a:lstStyle>
          <a:p>
            <a:r>
              <a:rPr lang="en-US" dirty="0"/>
              <a:t>Insert Photo – Drag and drop or right click to add your own image</a:t>
            </a:r>
          </a:p>
        </p:txBody>
      </p:sp>
      <p:grpSp>
        <p:nvGrpSpPr>
          <p:cNvPr id="6" name="Group 5">
            <a:extLst>
              <a:ext uri="{FF2B5EF4-FFF2-40B4-BE49-F238E27FC236}">
                <a16:creationId xmlns:a16="http://schemas.microsoft.com/office/drawing/2014/main" id="{3144ABF0-8569-1245-AEBD-AD65859465E4}"/>
              </a:ext>
            </a:extLst>
          </p:cNvPr>
          <p:cNvGrpSpPr>
            <a:grpSpLocks noChangeAspect="1"/>
          </p:cNvGrpSpPr>
          <p:nvPr userDrawn="1"/>
        </p:nvGrpSpPr>
        <p:grpSpPr>
          <a:xfrm>
            <a:off x="13144131" y="0"/>
            <a:ext cx="10250920" cy="8877296"/>
            <a:chOff x="0" y="0"/>
            <a:chExt cx="6350000" cy="5499100"/>
          </a:xfrm>
        </p:grpSpPr>
        <p:sp>
          <p:nvSpPr>
            <p:cNvPr id="7" name="Freeform 6">
              <a:extLst>
                <a:ext uri="{FF2B5EF4-FFF2-40B4-BE49-F238E27FC236}">
                  <a16:creationId xmlns:a16="http://schemas.microsoft.com/office/drawing/2014/main" id="{A8B45BFF-FDF3-7E4C-B7EB-3053B525B81B}"/>
                </a:ext>
              </a:extLst>
            </p:cNvPr>
            <p:cNvSpPr/>
            <p:nvPr/>
          </p:nvSpPr>
          <p:spPr>
            <a:xfrm>
              <a:off x="0" y="0"/>
              <a:ext cx="6350000" cy="5499100"/>
            </a:xfrm>
            <a:custGeom>
              <a:avLst/>
              <a:gdLst/>
              <a:ahLst/>
              <a:cxnLst/>
              <a:rect l="l" t="t" r="r" b="b"/>
              <a:pathLst>
                <a:path w="6350000" h="5499100">
                  <a:moveTo>
                    <a:pt x="3175000" y="0"/>
                  </a:moveTo>
                  <a:lnTo>
                    <a:pt x="0" y="0"/>
                  </a:lnTo>
                  <a:lnTo>
                    <a:pt x="1587500" y="2749550"/>
                  </a:lnTo>
                  <a:lnTo>
                    <a:pt x="3175000" y="5499100"/>
                  </a:lnTo>
                  <a:lnTo>
                    <a:pt x="4762500" y="2749550"/>
                  </a:lnTo>
                  <a:lnTo>
                    <a:pt x="6350000" y="0"/>
                  </a:lnTo>
                  <a:close/>
                </a:path>
              </a:pathLst>
            </a:custGeom>
            <a:solidFill>
              <a:schemeClr val="accent3"/>
            </a:solidFill>
          </p:spPr>
          <p:txBody>
            <a:bodyPr/>
            <a:lstStyle/>
            <a:p>
              <a:endParaRPr lang="en-US" dirty="0"/>
            </a:p>
          </p:txBody>
        </p:sp>
      </p:grpSp>
      <p:sp>
        <p:nvSpPr>
          <p:cNvPr id="8" name="Text Placeholder 12">
            <a:extLst>
              <a:ext uri="{FF2B5EF4-FFF2-40B4-BE49-F238E27FC236}">
                <a16:creationId xmlns:a16="http://schemas.microsoft.com/office/drawing/2014/main" id="{540DCC77-2BE8-664B-89E4-4D796D5EAB32}"/>
              </a:ext>
            </a:extLst>
          </p:cNvPr>
          <p:cNvSpPr>
            <a:spLocks noGrp="1"/>
          </p:cNvSpPr>
          <p:nvPr>
            <p:ph type="body" sz="quarter" idx="18" hasCustomPrompt="1"/>
          </p:nvPr>
        </p:nvSpPr>
        <p:spPr>
          <a:xfrm>
            <a:off x="838200" y="1054319"/>
            <a:ext cx="9090429" cy="8584981"/>
          </a:xfrm>
        </p:spPr>
        <p:txBody>
          <a:bodyPr lIns="0" rIns="0" anchor="t" anchorCtr="0">
            <a:normAutofit/>
          </a:bodyPr>
          <a:lstStyle>
            <a:lvl1pPr marL="0" indent="0" algn="l">
              <a:lnSpc>
                <a:spcPct val="100000"/>
              </a:lnSpc>
              <a:buNone/>
              <a:defRPr sz="10200" b="0" spc="300">
                <a:solidFill>
                  <a:schemeClr val="accent3"/>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Make Your case here big and bold or add a quote here</a:t>
            </a:r>
          </a:p>
        </p:txBody>
      </p:sp>
    </p:spTree>
    <p:extLst>
      <p:ext uri="{BB962C8B-B14F-4D97-AF65-F5344CB8AC3E}">
        <p14:creationId xmlns:p14="http://schemas.microsoft.com/office/powerpoint/2010/main" val="3896397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3AA6C39-0387-7E4C-A09A-0F9CCC3FFBF9}"/>
              </a:ext>
            </a:extLst>
          </p:cNvPr>
          <p:cNvSpPr>
            <a:spLocks noGrp="1"/>
          </p:cNvSpPr>
          <p:nvPr>
            <p:ph type="pic" sz="quarter" idx="19" hasCustomPrompt="1"/>
          </p:nvPr>
        </p:nvSpPr>
        <p:spPr>
          <a:xfrm>
            <a:off x="7568564" y="1529023"/>
            <a:ext cx="10338436" cy="8772007"/>
          </a:xfrm>
          <a:prstGeom prst="triangle">
            <a:avLst>
              <a:gd name="adj" fmla="val 49667"/>
            </a:avLst>
          </a:prstGeom>
          <a:solidFill>
            <a:schemeClr val="bg2"/>
          </a:solidFill>
        </p:spPr>
        <p:txBody>
          <a:bodyPr/>
          <a:lstStyle>
            <a:lvl1pPr marL="0" indent="0" algn="ctr">
              <a:buFont typeface="Arial" panose="020B0604020202020204" pitchFamily="34" charset="0"/>
              <a:buNone/>
              <a:defRPr/>
            </a:lvl1pPr>
          </a:lstStyle>
          <a:p>
            <a:r>
              <a:rPr lang="en-US" dirty="0"/>
              <a:t>Insert Photo – Drag and drop or right click to add your own image</a:t>
            </a:r>
          </a:p>
        </p:txBody>
      </p:sp>
      <p:grpSp>
        <p:nvGrpSpPr>
          <p:cNvPr id="6" name="Group 5">
            <a:extLst>
              <a:ext uri="{FF2B5EF4-FFF2-40B4-BE49-F238E27FC236}">
                <a16:creationId xmlns:a16="http://schemas.microsoft.com/office/drawing/2014/main" id="{3144ABF0-8569-1245-AEBD-AD65859465E4}"/>
              </a:ext>
            </a:extLst>
          </p:cNvPr>
          <p:cNvGrpSpPr>
            <a:grpSpLocks noChangeAspect="1"/>
          </p:cNvGrpSpPr>
          <p:nvPr userDrawn="1"/>
        </p:nvGrpSpPr>
        <p:grpSpPr>
          <a:xfrm>
            <a:off x="13144131" y="0"/>
            <a:ext cx="10250920" cy="8877296"/>
            <a:chOff x="0" y="0"/>
            <a:chExt cx="6350000" cy="5499100"/>
          </a:xfrm>
        </p:grpSpPr>
        <p:sp>
          <p:nvSpPr>
            <p:cNvPr id="7" name="Freeform 6">
              <a:extLst>
                <a:ext uri="{FF2B5EF4-FFF2-40B4-BE49-F238E27FC236}">
                  <a16:creationId xmlns:a16="http://schemas.microsoft.com/office/drawing/2014/main" id="{A8B45BFF-FDF3-7E4C-B7EB-3053B525B81B}"/>
                </a:ext>
              </a:extLst>
            </p:cNvPr>
            <p:cNvSpPr/>
            <p:nvPr/>
          </p:nvSpPr>
          <p:spPr>
            <a:xfrm>
              <a:off x="0" y="0"/>
              <a:ext cx="6350000" cy="5499100"/>
            </a:xfrm>
            <a:custGeom>
              <a:avLst/>
              <a:gdLst/>
              <a:ahLst/>
              <a:cxnLst/>
              <a:rect l="l" t="t" r="r" b="b"/>
              <a:pathLst>
                <a:path w="6350000" h="5499100">
                  <a:moveTo>
                    <a:pt x="3175000" y="0"/>
                  </a:moveTo>
                  <a:lnTo>
                    <a:pt x="0" y="0"/>
                  </a:lnTo>
                  <a:lnTo>
                    <a:pt x="1587500" y="2749550"/>
                  </a:lnTo>
                  <a:lnTo>
                    <a:pt x="3175000" y="5499100"/>
                  </a:lnTo>
                  <a:lnTo>
                    <a:pt x="4762500" y="2749550"/>
                  </a:lnTo>
                  <a:lnTo>
                    <a:pt x="6350000" y="0"/>
                  </a:lnTo>
                  <a:close/>
                </a:path>
              </a:pathLst>
            </a:custGeom>
            <a:solidFill>
              <a:schemeClr val="accent4"/>
            </a:solidFill>
          </p:spPr>
          <p:txBody>
            <a:bodyPr/>
            <a:lstStyle/>
            <a:p>
              <a:endParaRPr lang="en-US" dirty="0"/>
            </a:p>
          </p:txBody>
        </p:sp>
      </p:grpSp>
      <p:sp>
        <p:nvSpPr>
          <p:cNvPr id="8" name="Text Placeholder 12">
            <a:extLst>
              <a:ext uri="{FF2B5EF4-FFF2-40B4-BE49-F238E27FC236}">
                <a16:creationId xmlns:a16="http://schemas.microsoft.com/office/drawing/2014/main" id="{540DCC77-2BE8-664B-89E4-4D796D5EAB32}"/>
              </a:ext>
            </a:extLst>
          </p:cNvPr>
          <p:cNvSpPr>
            <a:spLocks noGrp="1"/>
          </p:cNvSpPr>
          <p:nvPr>
            <p:ph type="body" sz="quarter" idx="18" hasCustomPrompt="1"/>
          </p:nvPr>
        </p:nvSpPr>
        <p:spPr>
          <a:xfrm>
            <a:off x="838200" y="1054319"/>
            <a:ext cx="9090429" cy="8584981"/>
          </a:xfrm>
        </p:spPr>
        <p:txBody>
          <a:bodyPr lIns="0" rIns="0" anchor="t" anchorCtr="0">
            <a:normAutofit/>
          </a:bodyPr>
          <a:lstStyle>
            <a:lvl1pPr marL="0" indent="0" algn="l">
              <a:lnSpc>
                <a:spcPct val="100000"/>
              </a:lnSpc>
              <a:buNone/>
              <a:defRPr sz="10200" b="0" spc="300">
                <a:solidFill>
                  <a:schemeClr val="accent4"/>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Make Your case here big and bold or add a quote here</a:t>
            </a:r>
          </a:p>
        </p:txBody>
      </p:sp>
    </p:spTree>
    <p:extLst>
      <p:ext uri="{BB962C8B-B14F-4D97-AF65-F5344CB8AC3E}">
        <p14:creationId xmlns:p14="http://schemas.microsoft.com/office/powerpoint/2010/main" val="33894079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43C82737-B0B8-5346-A3B0-5124E236FC81}"/>
              </a:ext>
            </a:extLst>
          </p:cNvPr>
          <p:cNvGrpSpPr/>
          <p:nvPr userDrawn="1"/>
        </p:nvGrpSpPr>
        <p:grpSpPr>
          <a:xfrm>
            <a:off x="0" y="-14917"/>
            <a:ext cx="6022568" cy="10298660"/>
            <a:chOff x="0" y="0"/>
            <a:chExt cx="2037264" cy="3483744"/>
          </a:xfrm>
        </p:grpSpPr>
        <p:sp>
          <p:nvSpPr>
            <p:cNvPr id="4" name="Freeform 4">
              <a:extLst>
                <a:ext uri="{FF2B5EF4-FFF2-40B4-BE49-F238E27FC236}">
                  <a16:creationId xmlns:a16="http://schemas.microsoft.com/office/drawing/2014/main" id="{54F4CD7D-EA0D-7C45-B9C3-64F416464A15}"/>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rgbClr val="FFD963"/>
            </a:solidFill>
          </p:spPr>
        </p:sp>
      </p:grpSp>
      <p:grpSp>
        <p:nvGrpSpPr>
          <p:cNvPr id="5" name="Group 5">
            <a:extLst>
              <a:ext uri="{FF2B5EF4-FFF2-40B4-BE49-F238E27FC236}">
                <a16:creationId xmlns:a16="http://schemas.microsoft.com/office/drawing/2014/main" id="{4EFF1F84-378B-FF4C-84C9-647760774616}"/>
              </a:ext>
            </a:extLst>
          </p:cNvPr>
          <p:cNvGrpSpPr>
            <a:grpSpLocks noChangeAspect="1"/>
          </p:cNvGrpSpPr>
          <p:nvPr userDrawn="1"/>
        </p:nvGrpSpPr>
        <p:grpSpPr>
          <a:xfrm rot="5400000">
            <a:off x="-140338" y="580666"/>
            <a:ext cx="9916999" cy="9916999"/>
            <a:chOff x="0" y="0"/>
            <a:chExt cx="6350000" cy="6350000"/>
          </a:xfrm>
        </p:grpSpPr>
        <p:sp>
          <p:nvSpPr>
            <p:cNvPr id="6" name="Freeform 6">
              <a:extLst>
                <a:ext uri="{FF2B5EF4-FFF2-40B4-BE49-F238E27FC236}">
                  <a16:creationId xmlns:a16="http://schemas.microsoft.com/office/drawing/2014/main" id="{03D3D0D6-9574-3646-87DA-4137F4B99C6D}"/>
                </a:ext>
              </a:extLst>
            </p:cNvPr>
            <p:cNvSpPr/>
            <p:nvPr/>
          </p:nvSpPr>
          <p:spPr>
            <a:xfrm>
              <a:off x="-95377" y="-95377"/>
              <a:ext cx="6540754" cy="6540754"/>
            </a:xfrm>
            <a:custGeom>
              <a:avLst/>
              <a:gdLst/>
              <a:ahLst/>
              <a:cxnLst/>
              <a:rect l="l" t="t" r="r" b="b"/>
              <a:pathLst>
                <a:path w="6540754" h="6540754">
                  <a:moveTo>
                    <a:pt x="6540754" y="0"/>
                  </a:moveTo>
                  <a:lnTo>
                    <a:pt x="0" y="6540754"/>
                  </a:lnTo>
                  <a:lnTo>
                    <a:pt x="6540754" y="6540754"/>
                  </a:lnTo>
                  <a:close/>
                </a:path>
              </a:pathLst>
            </a:custGeom>
            <a:solidFill>
              <a:srgbClr val="FFFFFF"/>
            </a:solidFill>
          </p:spPr>
        </p:sp>
      </p:grpSp>
      <p:grpSp>
        <p:nvGrpSpPr>
          <p:cNvPr id="7" name="Group 8">
            <a:extLst>
              <a:ext uri="{FF2B5EF4-FFF2-40B4-BE49-F238E27FC236}">
                <a16:creationId xmlns:a16="http://schemas.microsoft.com/office/drawing/2014/main" id="{322664B5-5D3D-7542-AB3D-4FAE5AEBA3E9}"/>
              </a:ext>
            </a:extLst>
          </p:cNvPr>
          <p:cNvGrpSpPr>
            <a:grpSpLocks noChangeAspect="1"/>
          </p:cNvGrpSpPr>
          <p:nvPr userDrawn="1"/>
        </p:nvGrpSpPr>
        <p:grpSpPr>
          <a:xfrm rot="5400000">
            <a:off x="0" y="2342583"/>
            <a:ext cx="7941160" cy="7941160"/>
            <a:chOff x="0" y="0"/>
            <a:chExt cx="6350000" cy="6350000"/>
          </a:xfrm>
        </p:grpSpPr>
        <p:sp>
          <p:nvSpPr>
            <p:cNvPr id="8" name="Freeform 9">
              <a:extLst>
                <a:ext uri="{FF2B5EF4-FFF2-40B4-BE49-F238E27FC236}">
                  <a16:creationId xmlns:a16="http://schemas.microsoft.com/office/drawing/2014/main" id="{C7F0B849-8229-A449-B27C-A0DEFEB56E34}"/>
                </a:ext>
              </a:extLst>
            </p:cNvPr>
            <p:cNvSpPr/>
            <p:nvPr/>
          </p:nvSpPr>
          <p:spPr>
            <a:xfrm>
              <a:off x="-95377" y="-95377"/>
              <a:ext cx="6540754" cy="6540754"/>
            </a:xfrm>
            <a:custGeom>
              <a:avLst/>
              <a:gdLst/>
              <a:ahLst/>
              <a:cxnLst/>
              <a:rect l="l" t="t" r="r" b="b"/>
              <a:pathLst>
                <a:path w="6540754" h="6540754">
                  <a:moveTo>
                    <a:pt x="6540754" y="0"/>
                  </a:moveTo>
                  <a:lnTo>
                    <a:pt x="0" y="6540754"/>
                  </a:lnTo>
                  <a:lnTo>
                    <a:pt x="6540754" y="6540754"/>
                  </a:lnTo>
                  <a:close/>
                </a:path>
              </a:pathLst>
            </a:custGeom>
            <a:blipFill>
              <a:blip r:embed="rId2" cstate="print">
                <a:extLst>
                  <a:ext uri="{28A0092B-C50C-407E-A947-70E740481C1C}">
                    <a14:useLocalDpi xmlns:a14="http://schemas.microsoft.com/office/drawing/2010/main"/>
                  </a:ext>
                </a:extLst>
              </a:blip>
              <a:stretch>
                <a:fillRect/>
              </a:stretch>
            </a:blipFill>
          </p:spPr>
        </p:sp>
      </p:grpSp>
      <p:sp>
        <p:nvSpPr>
          <p:cNvPr id="9" name="Picture Placeholder 9">
            <a:extLst>
              <a:ext uri="{FF2B5EF4-FFF2-40B4-BE49-F238E27FC236}">
                <a16:creationId xmlns:a16="http://schemas.microsoft.com/office/drawing/2014/main" id="{A7AEFEEA-F69E-0D42-B384-301E0553216E}"/>
              </a:ext>
            </a:extLst>
          </p:cNvPr>
          <p:cNvSpPr>
            <a:spLocks noGrp="1"/>
          </p:cNvSpPr>
          <p:nvPr>
            <p:ph type="pic" sz="quarter" idx="18"/>
          </p:nvPr>
        </p:nvSpPr>
        <p:spPr>
          <a:xfrm>
            <a:off x="-7315200" y="-8496300"/>
            <a:ext cx="8977130" cy="8304037"/>
          </a:xfrm>
          <a:prstGeom prst="rtTriangle">
            <a:avLst/>
          </a:prstGeom>
          <a:solidFill>
            <a:schemeClr val="bg2"/>
          </a:solidFill>
        </p:spPr>
        <p:txBody>
          <a:bodyPr/>
          <a:lstStyle>
            <a:lvl1pPr marL="0" indent="0" algn="ctr">
              <a:buFontTx/>
              <a:buNone/>
              <a:defRPr/>
            </a:lvl1pPr>
          </a:lstStyle>
          <a:p>
            <a:r>
              <a:rPr lang="en-US"/>
              <a:t>Click icon to add picture</a:t>
            </a:r>
            <a:endParaRPr lang="en-US" dirty="0"/>
          </a:p>
        </p:txBody>
      </p:sp>
      <p:sp>
        <p:nvSpPr>
          <p:cNvPr id="11" name="Text Placeholder 12">
            <a:extLst>
              <a:ext uri="{FF2B5EF4-FFF2-40B4-BE49-F238E27FC236}">
                <a16:creationId xmlns:a16="http://schemas.microsoft.com/office/drawing/2014/main" id="{9EF1B9C2-36A0-EE41-8C30-2134F8DBE5C1}"/>
              </a:ext>
            </a:extLst>
          </p:cNvPr>
          <p:cNvSpPr>
            <a:spLocks noGrp="1"/>
          </p:cNvSpPr>
          <p:nvPr>
            <p:ph type="body" sz="quarter" idx="17" hasCustomPrompt="1"/>
          </p:nvPr>
        </p:nvSpPr>
        <p:spPr>
          <a:xfrm>
            <a:off x="7696201" y="1562100"/>
            <a:ext cx="9546678" cy="1905980"/>
          </a:xfrm>
          <a:ln>
            <a:noFill/>
          </a:ln>
        </p:spPr>
        <p:txBody>
          <a:bodyPr lIns="0" rIns="0" anchor="t" anchorCtr="0">
            <a:normAutofit/>
          </a:bodyPr>
          <a:lstStyle>
            <a:lvl1pPr marL="0" indent="0" algn="l">
              <a:lnSpc>
                <a:spcPts val="5400"/>
              </a:lnSpc>
              <a:buNone/>
              <a:defRPr sz="7200" b="0" spc="300">
                <a:solidFill>
                  <a:schemeClr val="accent4"/>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Click Insert </a:t>
            </a:r>
          </a:p>
          <a:p>
            <a:pPr lvl="0"/>
            <a:r>
              <a:rPr lang="en-US" dirty="0"/>
              <a:t>Header</a:t>
            </a:r>
          </a:p>
          <a:p>
            <a:pPr lvl="0"/>
            <a:endParaRPr lang="en-US" dirty="0"/>
          </a:p>
        </p:txBody>
      </p:sp>
      <p:sp>
        <p:nvSpPr>
          <p:cNvPr id="15" name="Text Placeholder 14">
            <a:extLst>
              <a:ext uri="{FF2B5EF4-FFF2-40B4-BE49-F238E27FC236}">
                <a16:creationId xmlns:a16="http://schemas.microsoft.com/office/drawing/2014/main" id="{78A062ED-E2F6-B046-95C1-7F607D86C39B}"/>
              </a:ext>
            </a:extLst>
          </p:cNvPr>
          <p:cNvSpPr>
            <a:spLocks noGrp="1"/>
          </p:cNvSpPr>
          <p:nvPr>
            <p:ph type="body" sz="quarter" idx="19" hasCustomPrompt="1"/>
          </p:nvPr>
        </p:nvSpPr>
        <p:spPr>
          <a:xfrm>
            <a:off x="7696202" y="3696680"/>
            <a:ext cx="9546678" cy="502822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Tree>
    <p:extLst>
      <p:ext uri="{BB962C8B-B14F-4D97-AF65-F5344CB8AC3E}">
        <p14:creationId xmlns:p14="http://schemas.microsoft.com/office/powerpoint/2010/main" val="318378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6A825113-49A3-8C42-993E-C2C952A41B19}"/>
              </a:ext>
            </a:extLst>
          </p:cNvPr>
          <p:cNvGrpSpPr/>
          <p:nvPr userDrawn="1"/>
        </p:nvGrpSpPr>
        <p:grpSpPr>
          <a:xfrm rot="-10800000">
            <a:off x="11585025" y="3584025"/>
            <a:ext cx="6702975" cy="6702975"/>
            <a:chOff x="0" y="0"/>
            <a:chExt cx="471005" cy="471005"/>
          </a:xfrm>
        </p:grpSpPr>
        <p:sp>
          <p:nvSpPr>
            <p:cNvPr id="7" name="Freeform 3">
              <a:extLst>
                <a:ext uri="{FF2B5EF4-FFF2-40B4-BE49-F238E27FC236}">
                  <a16:creationId xmlns:a16="http://schemas.microsoft.com/office/drawing/2014/main" id="{E74B7478-30BC-2047-A0ED-94E9AC4EA1B5}"/>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5"/>
            </a:solidFill>
          </p:spPr>
          <p:txBody>
            <a:bodyPr/>
            <a:lstStyle/>
            <a:p>
              <a:endParaRPr lang="en-US" dirty="0">
                <a:solidFill>
                  <a:schemeClr val="accent5"/>
                </a:solidFill>
              </a:endParaRPr>
            </a:p>
          </p:txBody>
        </p:sp>
      </p:grpSp>
      <p:sp>
        <p:nvSpPr>
          <p:cNvPr id="18" name="Text Placeholder 12">
            <a:extLst>
              <a:ext uri="{FF2B5EF4-FFF2-40B4-BE49-F238E27FC236}">
                <a16:creationId xmlns:a16="http://schemas.microsoft.com/office/drawing/2014/main" id="{4088C958-57C4-5545-9B95-1A968BAAE5CB}"/>
              </a:ext>
            </a:extLst>
          </p:cNvPr>
          <p:cNvSpPr>
            <a:spLocks noGrp="1"/>
          </p:cNvSpPr>
          <p:nvPr>
            <p:ph type="body" sz="quarter" idx="14" hasCustomPrompt="1"/>
          </p:nvPr>
        </p:nvSpPr>
        <p:spPr>
          <a:xfrm>
            <a:off x="6505575" y="3706682"/>
            <a:ext cx="10001250" cy="4865817"/>
          </a:xfrm>
        </p:spPr>
        <p:txBody>
          <a:bodyPr lIns="0" rIns="0">
            <a:normAutofit/>
          </a:bodyPr>
          <a:lstStyle>
            <a:lvl1pPr marL="0" indent="0" algn="r">
              <a:lnSpc>
                <a:spcPts val="3600"/>
              </a:lnSpc>
              <a:buNone/>
              <a:defRPr sz="2400" b="0" spc="300">
                <a:solidFill>
                  <a:schemeClr val="tx1">
                    <a:lumMod val="65000"/>
                    <a:lumOff val="35000"/>
                  </a:schemeClr>
                </a:solidFill>
                <a:latin typeface="+mn-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algn="r">
              <a:lnSpc>
                <a:spcPts val="3600"/>
              </a:lnSpc>
            </a:pPr>
            <a:r>
              <a:rPr lang="en-US" sz="2400" spc="96" dirty="0">
                <a:solidFill>
                  <a:srgbClr val="565656"/>
                </a:solidFill>
                <a:latin typeface="+mn-lt"/>
              </a:rPr>
              <a:t>Lorem ipsum dolor sit </a:t>
            </a:r>
            <a:r>
              <a:rPr lang="en-US" sz="2400" spc="96" dirty="0" err="1">
                <a:solidFill>
                  <a:srgbClr val="565656"/>
                </a:solidFill>
                <a:latin typeface="+mn-lt"/>
              </a:rPr>
              <a:t>amet</a:t>
            </a:r>
            <a:r>
              <a:rPr lang="en-US" sz="2400" spc="96" dirty="0">
                <a:solidFill>
                  <a:srgbClr val="565656"/>
                </a:solidFill>
                <a:latin typeface="+mn-lt"/>
              </a:rPr>
              <a:t>, </a:t>
            </a:r>
            <a:r>
              <a:rPr lang="en-US" sz="2400" spc="96" dirty="0" err="1">
                <a:solidFill>
                  <a:srgbClr val="565656"/>
                </a:solidFill>
                <a:latin typeface="+mn-lt"/>
              </a:rPr>
              <a:t>consectetur</a:t>
            </a:r>
            <a:r>
              <a:rPr lang="en-US" sz="2400" spc="96" dirty="0">
                <a:solidFill>
                  <a:srgbClr val="565656"/>
                </a:solidFill>
                <a:latin typeface="+mn-lt"/>
              </a:rPr>
              <a:t> </a:t>
            </a:r>
            <a:r>
              <a:rPr lang="en-US" sz="2400" spc="96" dirty="0" err="1">
                <a:solidFill>
                  <a:srgbClr val="565656"/>
                </a:solidFill>
                <a:latin typeface="+mn-lt"/>
              </a:rPr>
              <a:t>adipiscing</a:t>
            </a:r>
            <a:r>
              <a:rPr lang="en-US" sz="2400" spc="96" dirty="0">
                <a:solidFill>
                  <a:srgbClr val="565656"/>
                </a:solidFill>
                <a:latin typeface="+mn-lt"/>
              </a:rPr>
              <a:t> </a:t>
            </a:r>
            <a:r>
              <a:rPr lang="en-US" sz="2400" spc="96" dirty="0" err="1">
                <a:solidFill>
                  <a:srgbClr val="565656"/>
                </a:solidFill>
                <a:latin typeface="+mn-lt"/>
              </a:rPr>
              <a:t>elit</a:t>
            </a:r>
            <a:r>
              <a:rPr lang="en-US" sz="2400" spc="96" dirty="0">
                <a:solidFill>
                  <a:srgbClr val="565656"/>
                </a:solidFill>
                <a:latin typeface="+mn-lt"/>
              </a:rPr>
              <a:t>, sed do </a:t>
            </a:r>
            <a:r>
              <a:rPr lang="en-US" sz="2400" spc="96" dirty="0" err="1">
                <a:solidFill>
                  <a:srgbClr val="565656"/>
                </a:solidFill>
                <a:latin typeface="+mn-lt"/>
              </a:rPr>
              <a:t>eiusmod</a:t>
            </a:r>
            <a:r>
              <a:rPr lang="en-US" sz="2400" spc="96" dirty="0">
                <a:solidFill>
                  <a:srgbClr val="565656"/>
                </a:solidFill>
                <a:latin typeface="+mn-lt"/>
              </a:rPr>
              <a:t> </a:t>
            </a:r>
            <a:r>
              <a:rPr lang="en-US" sz="2400" spc="96" dirty="0" err="1">
                <a:solidFill>
                  <a:srgbClr val="565656"/>
                </a:solidFill>
                <a:latin typeface="+mn-lt"/>
              </a:rPr>
              <a:t>tempor</a:t>
            </a:r>
            <a:r>
              <a:rPr lang="en-US" sz="2400" spc="96" dirty="0">
                <a:solidFill>
                  <a:srgbClr val="565656"/>
                </a:solidFill>
                <a:latin typeface="+mn-lt"/>
              </a:rPr>
              <a:t> </a:t>
            </a:r>
            <a:r>
              <a:rPr lang="en-US" sz="2400" spc="96" dirty="0" err="1">
                <a:solidFill>
                  <a:srgbClr val="565656"/>
                </a:solidFill>
                <a:latin typeface="+mn-lt"/>
              </a:rPr>
              <a:t>incididunt</a:t>
            </a:r>
            <a:r>
              <a:rPr lang="en-US" sz="2400" spc="96" dirty="0">
                <a:solidFill>
                  <a:srgbClr val="565656"/>
                </a:solidFill>
                <a:latin typeface="+mn-lt"/>
              </a:rPr>
              <a:t> </a:t>
            </a:r>
            <a:r>
              <a:rPr lang="en-US" sz="2400" spc="96" dirty="0" err="1">
                <a:solidFill>
                  <a:srgbClr val="565656"/>
                </a:solidFill>
                <a:latin typeface="+mn-lt"/>
              </a:rPr>
              <a:t>ut</a:t>
            </a:r>
            <a:r>
              <a:rPr lang="en-US" sz="2400" spc="96" dirty="0">
                <a:solidFill>
                  <a:srgbClr val="565656"/>
                </a:solidFill>
                <a:latin typeface="+mn-lt"/>
              </a:rPr>
              <a:t> </a:t>
            </a:r>
            <a:r>
              <a:rPr lang="en-US" sz="2400" spc="96" dirty="0" err="1">
                <a:solidFill>
                  <a:srgbClr val="565656"/>
                </a:solidFill>
                <a:latin typeface="+mn-lt"/>
              </a:rPr>
              <a:t>labore</a:t>
            </a:r>
            <a:r>
              <a:rPr lang="en-US" sz="2400" spc="96" dirty="0">
                <a:solidFill>
                  <a:srgbClr val="565656"/>
                </a:solidFill>
                <a:latin typeface="+mn-lt"/>
              </a:rPr>
              <a:t> et dolore magna </a:t>
            </a:r>
            <a:r>
              <a:rPr lang="en-US" sz="2400" spc="96" dirty="0" err="1">
                <a:solidFill>
                  <a:srgbClr val="565656"/>
                </a:solidFill>
                <a:latin typeface="+mn-lt"/>
              </a:rPr>
              <a:t>aliqua</a:t>
            </a:r>
            <a:r>
              <a:rPr lang="en-US" sz="2400" spc="96" dirty="0">
                <a:solidFill>
                  <a:srgbClr val="565656"/>
                </a:solidFill>
                <a:latin typeface="+mn-lt"/>
              </a:rPr>
              <a:t>. </a:t>
            </a:r>
            <a:r>
              <a:rPr lang="en-US" sz="2400" spc="96" dirty="0" err="1">
                <a:solidFill>
                  <a:srgbClr val="565656"/>
                </a:solidFill>
                <a:latin typeface="+mn-lt"/>
              </a:rPr>
              <a:t>Sapien</a:t>
            </a:r>
            <a:r>
              <a:rPr lang="en-US" sz="2400" spc="96" dirty="0">
                <a:solidFill>
                  <a:srgbClr val="565656"/>
                </a:solidFill>
                <a:latin typeface="+mn-lt"/>
              </a:rPr>
              <a:t> </a:t>
            </a:r>
            <a:r>
              <a:rPr lang="en-US" sz="2400" spc="96" dirty="0" err="1">
                <a:solidFill>
                  <a:srgbClr val="565656"/>
                </a:solidFill>
                <a:latin typeface="+mn-lt"/>
              </a:rPr>
              <a:t>pellentesque</a:t>
            </a:r>
            <a:r>
              <a:rPr lang="en-US" sz="2400" spc="96" dirty="0">
                <a:solidFill>
                  <a:srgbClr val="565656"/>
                </a:solidFill>
                <a:latin typeface="+mn-lt"/>
              </a:rPr>
              <a:t> habitant </a:t>
            </a:r>
            <a:r>
              <a:rPr lang="en-US" sz="2400" spc="96" dirty="0" err="1">
                <a:solidFill>
                  <a:srgbClr val="565656"/>
                </a:solidFill>
                <a:latin typeface="+mn-lt"/>
              </a:rPr>
              <a:t>morbi</a:t>
            </a:r>
            <a:r>
              <a:rPr lang="en-US" sz="2400" spc="96" dirty="0">
                <a:solidFill>
                  <a:srgbClr val="565656"/>
                </a:solidFill>
                <a:latin typeface="+mn-lt"/>
              </a:rPr>
              <a:t> </a:t>
            </a:r>
            <a:r>
              <a:rPr lang="en-US" sz="2400" spc="96" dirty="0" err="1">
                <a:solidFill>
                  <a:srgbClr val="565656"/>
                </a:solidFill>
                <a:latin typeface="+mn-lt"/>
              </a:rPr>
              <a:t>tristique</a:t>
            </a:r>
            <a:r>
              <a:rPr lang="en-US" sz="2400" spc="96" dirty="0">
                <a:solidFill>
                  <a:srgbClr val="565656"/>
                </a:solidFill>
                <a:latin typeface="+mn-lt"/>
              </a:rPr>
              <a:t> </a:t>
            </a:r>
            <a:r>
              <a:rPr lang="en-US" sz="2400" spc="96" dirty="0" err="1">
                <a:solidFill>
                  <a:srgbClr val="565656"/>
                </a:solidFill>
                <a:latin typeface="+mn-lt"/>
              </a:rPr>
              <a:t>senectus</a:t>
            </a:r>
            <a:r>
              <a:rPr lang="en-US" sz="2400" spc="96" dirty="0">
                <a:solidFill>
                  <a:srgbClr val="565656"/>
                </a:solidFill>
                <a:latin typeface="+mn-lt"/>
              </a:rPr>
              <a:t> et </a:t>
            </a:r>
            <a:r>
              <a:rPr lang="en-US" sz="2400" spc="96" dirty="0" err="1">
                <a:solidFill>
                  <a:srgbClr val="565656"/>
                </a:solidFill>
                <a:latin typeface="+mn-lt"/>
              </a:rPr>
              <a:t>netus</a:t>
            </a:r>
            <a:r>
              <a:rPr lang="en-US" sz="2400" spc="96" dirty="0">
                <a:solidFill>
                  <a:srgbClr val="565656"/>
                </a:solidFill>
                <a:latin typeface="+mn-lt"/>
              </a:rPr>
              <a:t> et </a:t>
            </a:r>
            <a:r>
              <a:rPr lang="en-US" sz="2400" spc="96" dirty="0" err="1">
                <a:solidFill>
                  <a:srgbClr val="565656"/>
                </a:solidFill>
                <a:latin typeface="+mn-lt"/>
              </a:rPr>
              <a:t>malesuada</a:t>
            </a:r>
            <a:r>
              <a:rPr lang="en-US" sz="2400" spc="96" dirty="0">
                <a:solidFill>
                  <a:srgbClr val="565656"/>
                </a:solidFill>
                <a:latin typeface="+mn-lt"/>
              </a:rPr>
              <a:t>. </a:t>
            </a:r>
            <a:r>
              <a:rPr lang="en-US" sz="2400" spc="96" dirty="0" err="1">
                <a:solidFill>
                  <a:srgbClr val="565656"/>
                </a:solidFill>
                <a:latin typeface="+mn-lt"/>
              </a:rPr>
              <a:t>Erat</a:t>
            </a:r>
            <a:r>
              <a:rPr lang="en-US" sz="2400" spc="96" dirty="0">
                <a:solidFill>
                  <a:srgbClr val="565656"/>
                </a:solidFill>
                <a:latin typeface="+mn-lt"/>
              </a:rPr>
              <a:t> </a:t>
            </a:r>
            <a:r>
              <a:rPr lang="en-US" sz="2400" spc="96" dirty="0" err="1">
                <a:solidFill>
                  <a:srgbClr val="565656"/>
                </a:solidFill>
                <a:latin typeface="+mn-lt"/>
              </a:rPr>
              <a:t>velit</a:t>
            </a:r>
            <a:r>
              <a:rPr lang="en-US" sz="2400" spc="96" dirty="0">
                <a:solidFill>
                  <a:srgbClr val="565656"/>
                </a:solidFill>
                <a:latin typeface="+mn-lt"/>
              </a:rPr>
              <a:t> </a:t>
            </a:r>
            <a:r>
              <a:rPr lang="en-US" sz="2400" spc="96" dirty="0" err="1">
                <a:solidFill>
                  <a:srgbClr val="565656"/>
                </a:solidFill>
                <a:latin typeface="+mn-lt"/>
              </a:rPr>
              <a:t>scelerisque</a:t>
            </a:r>
            <a:r>
              <a:rPr lang="en-US" sz="2400" spc="96" dirty="0">
                <a:solidFill>
                  <a:srgbClr val="565656"/>
                </a:solidFill>
                <a:latin typeface="+mn-lt"/>
              </a:rPr>
              <a:t> in dictum non </a:t>
            </a:r>
            <a:r>
              <a:rPr lang="en-US" sz="2400" spc="96" dirty="0" err="1">
                <a:solidFill>
                  <a:srgbClr val="565656"/>
                </a:solidFill>
                <a:latin typeface="+mn-lt"/>
              </a:rPr>
              <a:t>consectetur</a:t>
            </a:r>
            <a:r>
              <a:rPr lang="en-US" sz="2400" spc="96" dirty="0">
                <a:solidFill>
                  <a:srgbClr val="565656"/>
                </a:solidFill>
                <a:latin typeface="+mn-lt"/>
              </a:rPr>
              <a:t> a </a:t>
            </a:r>
            <a:r>
              <a:rPr lang="en-US" sz="2400" spc="96" dirty="0" err="1">
                <a:solidFill>
                  <a:srgbClr val="565656"/>
                </a:solidFill>
                <a:latin typeface="+mn-lt"/>
              </a:rPr>
              <a:t>erat</a:t>
            </a:r>
            <a:r>
              <a:rPr lang="en-US" sz="2400" spc="96" dirty="0">
                <a:solidFill>
                  <a:srgbClr val="565656"/>
                </a:solidFill>
                <a:latin typeface="+mn-lt"/>
              </a:rPr>
              <a:t>. </a:t>
            </a:r>
            <a:r>
              <a:rPr lang="en-US" sz="2400" spc="96" dirty="0" err="1">
                <a:solidFill>
                  <a:srgbClr val="565656"/>
                </a:solidFill>
                <a:latin typeface="+mn-lt"/>
              </a:rPr>
              <a:t>Porttitor</a:t>
            </a:r>
            <a:r>
              <a:rPr lang="en-US" sz="2400" spc="96" dirty="0">
                <a:solidFill>
                  <a:srgbClr val="565656"/>
                </a:solidFill>
                <a:latin typeface="+mn-lt"/>
              </a:rPr>
              <a:t> </a:t>
            </a:r>
            <a:r>
              <a:rPr lang="en-US" sz="2400" spc="96" dirty="0" err="1">
                <a:solidFill>
                  <a:srgbClr val="565656"/>
                </a:solidFill>
                <a:latin typeface="+mn-lt"/>
              </a:rPr>
              <a:t>eget</a:t>
            </a:r>
            <a:r>
              <a:rPr lang="en-US" sz="2400" spc="96" dirty="0">
                <a:solidFill>
                  <a:srgbClr val="565656"/>
                </a:solidFill>
                <a:latin typeface="+mn-lt"/>
              </a:rPr>
              <a:t> dolor </a:t>
            </a:r>
            <a:r>
              <a:rPr lang="en-US" sz="2400" spc="96" dirty="0" err="1">
                <a:solidFill>
                  <a:srgbClr val="565656"/>
                </a:solidFill>
                <a:latin typeface="+mn-lt"/>
              </a:rPr>
              <a:t>morbi</a:t>
            </a:r>
            <a:r>
              <a:rPr lang="en-US" sz="2400" spc="96" dirty="0">
                <a:solidFill>
                  <a:srgbClr val="565656"/>
                </a:solidFill>
                <a:latin typeface="+mn-lt"/>
              </a:rPr>
              <a:t> non </a:t>
            </a:r>
            <a:r>
              <a:rPr lang="en-US" sz="2400" spc="96" dirty="0" err="1">
                <a:solidFill>
                  <a:srgbClr val="565656"/>
                </a:solidFill>
                <a:latin typeface="+mn-lt"/>
              </a:rPr>
              <a:t>arcu</a:t>
            </a:r>
            <a:r>
              <a:rPr lang="en-US" sz="2400" spc="96" dirty="0">
                <a:solidFill>
                  <a:srgbClr val="565656"/>
                </a:solidFill>
                <a:latin typeface="+mn-lt"/>
              </a:rPr>
              <a:t>. </a:t>
            </a:r>
            <a:r>
              <a:rPr lang="en-US" sz="2400" spc="96" dirty="0" err="1">
                <a:solidFill>
                  <a:srgbClr val="565656"/>
                </a:solidFill>
                <a:latin typeface="+mn-lt"/>
              </a:rPr>
              <a:t>Commodo</a:t>
            </a:r>
            <a:r>
              <a:rPr lang="en-US" sz="2400" spc="96" dirty="0">
                <a:solidFill>
                  <a:srgbClr val="565656"/>
                </a:solidFill>
                <a:latin typeface="+mn-lt"/>
              </a:rPr>
              <a:t> sed </a:t>
            </a:r>
            <a:r>
              <a:rPr lang="en-US" sz="2400" spc="96" dirty="0" err="1">
                <a:solidFill>
                  <a:srgbClr val="565656"/>
                </a:solidFill>
                <a:latin typeface="+mn-lt"/>
              </a:rPr>
              <a:t>egestas</a:t>
            </a:r>
            <a:r>
              <a:rPr lang="en-US" sz="2400" spc="96" dirty="0">
                <a:solidFill>
                  <a:srgbClr val="565656"/>
                </a:solidFill>
                <a:latin typeface="+mn-lt"/>
              </a:rPr>
              <a:t> </a:t>
            </a:r>
            <a:r>
              <a:rPr lang="en-US" sz="2400" spc="96" dirty="0" err="1">
                <a:solidFill>
                  <a:srgbClr val="565656"/>
                </a:solidFill>
                <a:latin typeface="+mn-lt"/>
              </a:rPr>
              <a:t>egestas</a:t>
            </a:r>
            <a:r>
              <a:rPr lang="en-US" sz="2400" spc="96" dirty="0">
                <a:solidFill>
                  <a:srgbClr val="565656"/>
                </a:solidFill>
                <a:latin typeface="+mn-lt"/>
              </a:rPr>
              <a:t> </a:t>
            </a:r>
            <a:r>
              <a:rPr lang="en-US" sz="2400" spc="96" dirty="0" err="1">
                <a:solidFill>
                  <a:srgbClr val="565656"/>
                </a:solidFill>
                <a:latin typeface="+mn-lt"/>
              </a:rPr>
              <a:t>fringilla</a:t>
            </a:r>
            <a:r>
              <a:rPr lang="en-US" sz="2400" spc="96" dirty="0">
                <a:solidFill>
                  <a:srgbClr val="565656"/>
                </a:solidFill>
                <a:latin typeface="+mn-lt"/>
              </a:rPr>
              <a:t> </a:t>
            </a:r>
            <a:r>
              <a:rPr lang="en-US" sz="2400" spc="96" dirty="0" err="1">
                <a:solidFill>
                  <a:srgbClr val="565656"/>
                </a:solidFill>
                <a:latin typeface="+mn-lt"/>
              </a:rPr>
              <a:t>phasellus</a:t>
            </a:r>
            <a:r>
              <a:rPr lang="en-US" sz="2400" spc="96" dirty="0">
                <a:solidFill>
                  <a:srgbClr val="565656"/>
                </a:solidFill>
                <a:latin typeface="+mn-lt"/>
              </a:rPr>
              <a:t> </a:t>
            </a:r>
            <a:r>
              <a:rPr lang="en-US" sz="2400" spc="96" dirty="0" err="1">
                <a:solidFill>
                  <a:srgbClr val="565656"/>
                </a:solidFill>
                <a:latin typeface="+mn-lt"/>
              </a:rPr>
              <a:t>faucibus</a:t>
            </a:r>
            <a:r>
              <a:rPr lang="en-US" sz="2400" spc="96" dirty="0">
                <a:solidFill>
                  <a:srgbClr val="565656"/>
                </a:solidFill>
                <a:latin typeface="+mn-lt"/>
              </a:rPr>
              <a:t> </a:t>
            </a:r>
            <a:r>
              <a:rPr lang="en-US" sz="2400" spc="96" dirty="0" err="1">
                <a:solidFill>
                  <a:srgbClr val="565656"/>
                </a:solidFill>
                <a:latin typeface="+mn-lt"/>
              </a:rPr>
              <a:t>scelerisque</a:t>
            </a:r>
            <a:r>
              <a:rPr lang="en-US" sz="2400" spc="96" dirty="0">
                <a:solidFill>
                  <a:srgbClr val="565656"/>
                </a:solidFill>
                <a:latin typeface="+mn-lt"/>
              </a:rPr>
              <a:t> </a:t>
            </a:r>
            <a:r>
              <a:rPr lang="en-US" sz="2400" spc="96" dirty="0" err="1">
                <a:solidFill>
                  <a:srgbClr val="565656"/>
                </a:solidFill>
                <a:latin typeface="+mn-lt"/>
              </a:rPr>
              <a:t>eleifend</a:t>
            </a:r>
            <a:r>
              <a:rPr lang="en-US" sz="2400" spc="96" dirty="0">
                <a:solidFill>
                  <a:srgbClr val="565656"/>
                </a:solidFill>
                <a:latin typeface="+mn-lt"/>
              </a:rPr>
              <a:t> </a:t>
            </a:r>
            <a:r>
              <a:rPr lang="en-US" sz="2400" spc="96" dirty="0" err="1">
                <a:solidFill>
                  <a:srgbClr val="565656"/>
                </a:solidFill>
                <a:latin typeface="+mn-lt"/>
              </a:rPr>
              <a:t>donec</a:t>
            </a:r>
            <a:r>
              <a:rPr lang="en-US" sz="2400" spc="96" dirty="0">
                <a:solidFill>
                  <a:srgbClr val="565656"/>
                </a:solidFill>
                <a:latin typeface="+mn-lt"/>
              </a:rPr>
              <a:t>. Morbi </a:t>
            </a:r>
            <a:r>
              <a:rPr lang="en-US" sz="2400" spc="96" dirty="0" err="1">
                <a:solidFill>
                  <a:srgbClr val="565656"/>
                </a:solidFill>
                <a:latin typeface="+mn-lt"/>
              </a:rPr>
              <a:t>tristique</a:t>
            </a:r>
            <a:r>
              <a:rPr lang="en-US" sz="2400" spc="96" dirty="0">
                <a:solidFill>
                  <a:srgbClr val="565656"/>
                </a:solidFill>
                <a:latin typeface="+mn-lt"/>
              </a:rPr>
              <a:t> </a:t>
            </a:r>
            <a:r>
              <a:rPr lang="en-US" sz="2400" spc="96" dirty="0" err="1">
                <a:solidFill>
                  <a:srgbClr val="565656"/>
                </a:solidFill>
                <a:latin typeface="+mn-lt"/>
              </a:rPr>
              <a:t>senectus</a:t>
            </a:r>
            <a:r>
              <a:rPr lang="en-US" sz="2400" spc="96" dirty="0">
                <a:solidFill>
                  <a:srgbClr val="565656"/>
                </a:solidFill>
                <a:latin typeface="+mn-lt"/>
              </a:rPr>
              <a:t> et </a:t>
            </a:r>
            <a:r>
              <a:rPr lang="en-US" sz="2400" spc="96" dirty="0" err="1">
                <a:solidFill>
                  <a:srgbClr val="565656"/>
                </a:solidFill>
                <a:latin typeface="+mn-lt"/>
              </a:rPr>
              <a:t>netus</a:t>
            </a:r>
            <a:r>
              <a:rPr lang="en-US" sz="2400" spc="96" dirty="0">
                <a:solidFill>
                  <a:srgbClr val="565656"/>
                </a:solidFill>
                <a:latin typeface="+mn-lt"/>
              </a:rPr>
              <a:t> et. Vestibulum </a:t>
            </a:r>
            <a:r>
              <a:rPr lang="en-US" sz="2400" spc="96" dirty="0" err="1">
                <a:solidFill>
                  <a:srgbClr val="565656"/>
                </a:solidFill>
                <a:latin typeface="+mn-lt"/>
              </a:rPr>
              <a:t>mattis</a:t>
            </a:r>
            <a:r>
              <a:rPr lang="en-US" sz="2400" spc="96" dirty="0">
                <a:solidFill>
                  <a:srgbClr val="565656"/>
                </a:solidFill>
                <a:latin typeface="+mn-lt"/>
              </a:rPr>
              <a:t> </a:t>
            </a:r>
            <a:r>
              <a:rPr lang="en-US" sz="2400" spc="96" dirty="0" err="1">
                <a:solidFill>
                  <a:srgbClr val="565656"/>
                </a:solidFill>
                <a:latin typeface="+mn-lt"/>
              </a:rPr>
              <a:t>ullamcorper</a:t>
            </a:r>
            <a:r>
              <a:rPr lang="en-US" sz="2400" spc="96" dirty="0">
                <a:solidFill>
                  <a:srgbClr val="565656"/>
                </a:solidFill>
                <a:latin typeface="+mn-lt"/>
              </a:rPr>
              <a:t> </a:t>
            </a:r>
            <a:r>
              <a:rPr lang="en-US" sz="2400" spc="96" dirty="0" err="1">
                <a:solidFill>
                  <a:srgbClr val="565656"/>
                </a:solidFill>
                <a:latin typeface="+mn-lt"/>
              </a:rPr>
              <a:t>velit</a:t>
            </a:r>
            <a:r>
              <a:rPr lang="en-US" sz="2400" spc="96" dirty="0">
                <a:solidFill>
                  <a:srgbClr val="565656"/>
                </a:solidFill>
                <a:latin typeface="+mn-lt"/>
              </a:rPr>
              <a:t> sed. Diam </a:t>
            </a:r>
            <a:r>
              <a:rPr lang="en-US" sz="2400" spc="96" dirty="0" err="1">
                <a:solidFill>
                  <a:srgbClr val="565656"/>
                </a:solidFill>
                <a:latin typeface="+mn-lt"/>
              </a:rPr>
              <a:t>quis</a:t>
            </a:r>
            <a:r>
              <a:rPr lang="en-US" sz="2400" spc="96" dirty="0">
                <a:solidFill>
                  <a:srgbClr val="565656"/>
                </a:solidFill>
                <a:latin typeface="+mn-lt"/>
              </a:rPr>
              <a:t> </a:t>
            </a:r>
            <a:r>
              <a:rPr lang="en-US" sz="2400" spc="96" dirty="0" err="1">
                <a:solidFill>
                  <a:srgbClr val="565656"/>
                </a:solidFill>
                <a:latin typeface="+mn-lt"/>
              </a:rPr>
              <a:t>enim</a:t>
            </a:r>
            <a:r>
              <a:rPr lang="en-US" sz="2400" spc="96" dirty="0">
                <a:solidFill>
                  <a:srgbClr val="565656"/>
                </a:solidFill>
                <a:latin typeface="+mn-lt"/>
              </a:rPr>
              <a:t> </a:t>
            </a:r>
            <a:r>
              <a:rPr lang="en-US" sz="2400" spc="96" dirty="0" err="1">
                <a:solidFill>
                  <a:srgbClr val="565656"/>
                </a:solidFill>
                <a:latin typeface="+mn-lt"/>
              </a:rPr>
              <a:t>lobortis</a:t>
            </a:r>
            <a:r>
              <a:rPr lang="en-US" sz="2400" spc="96" dirty="0">
                <a:solidFill>
                  <a:srgbClr val="565656"/>
                </a:solidFill>
                <a:latin typeface="+mn-lt"/>
              </a:rPr>
              <a:t> </a:t>
            </a:r>
            <a:r>
              <a:rPr lang="en-US" sz="2400" spc="96" dirty="0" err="1">
                <a:solidFill>
                  <a:srgbClr val="565656"/>
                </a:solidFill>
                <a:latin typeface="+mn-lt"/>
              </a:rPr>
              <a:t>scelerisque</a:t>
            </a:r>
            <a:r>
              <a:rPr lang="en-US" sz="2400" spc="96" dirty="0">
                <a:solidFill>
                  <a:srgbClr val="565656"/>
                </a:solidFill>
                <a:latin typeface="+mn-lt"/>
              </a:rPr>
              <a:t> fermentum dui </a:t>
            </a:r>
            <a:r>
              <a:rPr lang="en-US" sz="2400" spc="96" dirty="0" err="1">
                <a:solidFill>
                  <a:srgbClr val="565656"/>
                </a:solidFill>
                <a:latin typeface="+mn-lt"/>
              </a:rPr>
              <a:t>faucibus</a:t>
            </a:r>
            <a:r>
              <a:rPr lang="en-US" sz="2400" spc="96" dirty="0">
                <a:solidFill>
                  <a:srgbClr val="565656"/>
                </a:solidFill>
                <a:latin typeface="+mn-lt"/>
              </a:rPr>
              <a:t>. </a:t>
            </a:r>
            <a:r>
              <a:rPr lang="en-US" sz="2400" spc="96" dirty="0" err="1">
                <a:solidFill>
                  <a:srgbClr val="565656"/>
                </a:solidFill>
                <a:latin typeface="+mn-lt"/>
              </a:rPr>
              <a:t>Facilisis</a:t>
            </a:r>
            <a:r>
              <a:rPr lang="en-US" sz="2400" spc="96" dirty="0">
                <a:solidFill>
                  <a:srgbClr val="565656"/>
                </a:solidFill>
                <a:latin typeface="+mn-lt"/>
              </a:rPr>
              <a:t> gravida </a:t>
            </a:r>
            <a:r>
              <a:rPr lang="en-US" sz="2400" spc="96" dirty="0" err="1">
                <a:solidFill>
                  <a:srgbClr val="565656"/>
                </a:solidFill>
                <a:latin typeface="+mn-lt"/>
              </a:rPr>
              <a:t>neque</a:t>
            </a:r>
            <a:r>
              <a:rPr lang="en-US" sz="2400" spc="96" dirty="0">
                <a:solidFill>
                  <a:srgbClr val="565656"/>
                </a:solidFill>
                <a:latin typeface="+mn-lt"/>
              </a:rPr>
              <a:t> convallis a </a:t>
            </a:r>
            <a:r>
              <a:rPr lang="en-US" sz="2400" spc="96" dirty="0" err="1">
                <a:solidFill>
                  <a:srgbClr val="565656"/>
                </a:solidFill>
                <a:latin typeface="+mn-lt"/>
              </a:rPr>
              <a:t>cras</a:t>
            </a:r>
            <a:r>
              <a:rPr lang="en-US" sz="2400" spc="96" dirty="0">
                <a:solidFill>
                  <a:srgbClr val="565656"/>
                </a:solidFill>
                <a:latin typeface="+mn-lt"/>
              </a:rPr>
              <a:t>. </a:t>
            </a:r>
          </a:p>
        </p:txBody>
      </p:sp>
      <p:sp>
        <p:nvSpPr>
          <p:cNvPr id="22" name="Text Placeholder 12">
            <a:extLst>
              <a:ext uri="{FF2B5EF4-FFF2-40B4-BE49-F238E27FC236}">
                <a16:creationId xmlns:a16="http://schemas.microsoft.com/office/drawing/2014/main" id="{73FC9BCE-53A0-EB4D-B9BE-30B3EFEBC2EA}"/>
              </a:ext>
            </a:extLst>
          </p:cNvPr>
          <p:cNvSpPr>
            <a:spLocks noGrp="1"/>
          </p:cNvSpPr>
          <p:nvPr>
            <p:ph type="body" sz="quarter" idx="17" hasCustomPrompt="1"/>
          </p:nvPr>
        </p:nvSpPr>
        <p:spPr>
          <a:xfrm>
            <a:off x="6505573" y="1365245"/>
            <a:ext cx="10001251" cy="1723549"/>
          </a:xfrm>
        </p:spPr>
        <p:txBody>
          <a:bodyPr lIns="0" rIns="0">
            <a:normAutofit/>
          </a:bodyPr>
          <a:lstStyle>
            <a:lvl1pPr marL="0" indent="0" algn="r">
              <a:lnSpc>
                <a:spcPts val="5680"/>
              </a:lnSpc>
              <a:buNone/>
              <a:defRPr sz="5500" b="0" spc="300">
                <a:solidFill>
                  <a:schemeClr val="accent5"/>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Header</a:t>
            </a:r>
          </a:p>
          <a:p>
            <a:pPr lvl="0"/>
            <a:r>
              <a:rPr lang="en-US" dirty="0"/>
              <a:t>Header Continued</a:t>
            </a:r>
          </a:p>
        </p:txBody>
      </p:sp>
      <p:sp>
        <p:nvSpPr>
          <p:cNvPr id="23" name="TextBox 22">
            <a:extLst>
              <a:ext uri="{FF2B5EF4-FFF2-40B4-BE49-F238E27FC236}">
                <a16:creationId xmlns:a16="http://schemas.microsoft.com/office/drawing/2014/main" id="{B4EDCE9F-8CB0-A84F-932E-69947374CE82}"/>
              </a:ext>
            </a:extLst>
          </p:cNvPr>
          <p:cNvSpPr txBox="1"/>
          <p:nvPr userDrawn="1"/>
        </p:nvSpPr>
        <p:spPr>
          <a:xfrm>
            <a:off x="12618720" y="3895344"/>
            <a:ext cx="184731" cy="369332"/>
          </a:xfrm>
          <a:prstGeom prst="rect">
            <a:avLst/>
          </a:prstGeom>
          <a:noFill/>
        </p:spPr>
        <p:txBody>
          <a:bodyPr wrap="none" rtlCol="0">
            <a:spAutoFit/>
          </a:bodyPr>
          <a:lstStyle/>
          <a:p>
            <a:endParaRPr lang="en-US" dirty="0"/>
          </a:p>
        </p:txBody>
      </p:sp>
      <p:sp>
        <p:nvSpPr>
          <p:cNvPr id="8" name="Picture Placeholder 7">
            <a:extLst>
              <a:ext uri="{FF2B5EF4-FFF2-40B4-BE49-F238E27FC236}">
                <a16:creationId xmlns:a16="http://schemas.microsoft.com/office/drawing/2014/main" id="{DDCE79F0-CCED-F742-B766-6BA7F85916F3}"/>
              </a:ext>
            </a:extLst>
          </p:cNvPr>
          <p:cNvSpPr>
            <a:spLocks noGrp="1"/>
          </p:cNvSpPr>
          <p:nvPr>
            <p:ph type="pic" sz="quarter" idx="18"/>
          </p:nvPr>
        </p:nvSpPr>
        <p:spPr>
          <a:xfrm>
            <a:off x="0" y="0"/>
            <a:ext cx="5592763" cy="10287000"/>
          </a:xfrm>
          <a:solidFill>
            <a:schemeClr val="bg2"/>
          </a:solidFill>
        </p:spPr>
        <p:txBody>
          <a:bodyPr/>
          <a:lstStyle>
            <a:lvl1pPr marL="0" indent="0" algn="ctr">
              <a:buFontTx/>
              <a:buNone/>
              <a:defRPr b="1"/>
            </a:lvl1pPr>
          </a:lstStyle>
          <a:p>
            <a:r>
              <a:rPr lang="en-US"/>
              <a:t>Click icon to add picture</a:t>
            </a:r>
            <a:endParaRPr lang="en-US" dirty="0"/>
          </a:p>
        </p:txBody>
      </p:sp>
    </p:spTree>
    <p:extLst>
      <p:ext uri="{BB962C8B-B14F-4D97-AF65-F5344CB8AC3E}">
        <p14:creationId xmlns:p14="http://schemas.microsoft.com/office/powerpoint/2010/main" val="28466936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43C82737-B0B8-5346-A3B0-5124E236FC81}"/>
              </a:ext>
            </a:extLst>
          </p:cNvPr>
          <p:cNvGrpSpPr/>
          <p:nvPr userDrawn="1"/>
        </p:nvGrpSpPr>
        <p:grpSpPr>
          <a:xfrm>
            <a:off x="0" y="-14917"/>
            <a:ext cx="6022568" cy="10298660"/>
            <a:chOff x="0" y="0"/>
            <a:chExt cx="2037264" cy="3483744"/>
          </a:xfrm>
        </p:grpSpPr>
        <p:sp>
          <p:nvSpPr>
            <p:cNvPr id="4" name="Freeform 4">
              <a:extLst>
                <a:ext uri="{FF2B5EF4-FFF2-40B4-BE49-F238E27FC236}">
                  <a16:creationId xmlns:a16="http://schemas.microsoft.com/office/drawing/2014/main" id="{54F4CD7D-EA0D-7C45-B9C3-64F416464A15}"/>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rgbClr val="FFD963"/>
            </a:solidFill>
          </p:spPr>
        </p:sp>
      </p:grpSp>
      <p:grpSp>
        <p:nvGrpSpPr>
          <p:cNvPr id="5" name="Group 5">
            <a:extLst>
              <a:ext uri="{FF2B5EF4-FFF2-40B4-BE49-F238E27FC236}">
                <a16:creationId xmlns:a16="http://schemas.microsoft.com/office/drawing/2014/main" id="{4EFF1F84-378B-FF4C-84C9-647760774616}"/>
              </a:ext>
            </a:extLst>
          </p:cNvPr>
          <p:cNvGrpSpPr>
            <a:grpSpLocks noChangeAspect="1"/>
          </p:cNvGrpSpPr>
          <p:nvPr userDrawn="1"/>
        </p:nvGrpSpPr>
        <p:grpSpPr>
          <a:xfrm rot="5400000">
            <a:off x="-140338" y="580666"/>
            <a:ext cx="9916999" cy="9916999"/>
            <a:chOff x="0" y="0"/>
            <a:chExt cx="6350000" cy="6350000"/>
          </a:xfrm>
        </p:grpSpPr>
        <p:sp>
          <p:nvSpPr>
            <p:cNvPr id="6" name="Freeform 6">
              <a:extLst>
                <a:ext uri="{FF2B5EF4-FFF2-40B4-BE49-F238E27FC236}">
                  <a16:creationId xmlns:a16="http://schemas.microsoft.com/office/drawing/2014/main" id="{03D3D0D6-9574-3646-87DA-4137F4B99C6D}"/>
                </a:ext>
              </a:extLst>
            </p:cNvPr>
            <p:cNvSpPr/>
            <p:nvPr/>
          </p:nvSpPr>
          <p:spPr>
            <a:xfrm>
              <a:off x="-95377" y="-95377"/>
              <a:ext cx="6540754" cy="6540754"/>
            </a:xfrm>
            <a:custGeom>
              <a:avLst/>
              <a:gdLst/>
              <a:ahLst/>
              <a:cxnLst/>
              <a:rect l="l" t="t" r="r" b="b"/>
              <a:pathLst>
                <a:path w="6540754" h="6540754">
                  <a:moveTo>
                    <a:pt x="6540754" y="0"/>
                  </a:moveTo>
                  <a:lnTo>
                    <a:pt x="0" y="6540754"/>
                  </a:lnTo>
                  <a:lnTo>
                    <a:pt x="6540754" y="6540754"/>
                  </a:lnTo>
                  <a:close/>
                </a:path>
              </a:pathLst>
            </a:custGeom>
            <a:solidFill>
              <a:srgbClr val="FFFFFF"/>
            </a:solidFill>
          </p:spPr>
        </p:sp>
      </p:grpSp>
      <p:sp>
        <p:nvSpPr>
          <p:cNvPr id="9" name="Picture Placeholder 9">
            <a:extLst>
              <a:ext uri="{FF2B5EF4-FFF2-40B4-BE49-F238E27FC236}">
                <a16:creationId xmlns:a16="http://schemas.microsoft.com/office/drawing/2014/main" id="{A7AEFEEA-F69E-0D42-B384-301E0553216E}"/>
              </a:ext>
            </a:extLst>
          </p:cNvPr>
          <p:cNvSpPr>
            <a:spLocks noGrp="1"/>
          </p:cNvSpPr>
          <p:nvPr>
            <p:ph type="pic" sz="quarter" idx="18"/>
          </p:nvPr>
        </p:nvSpPr>
        <p:spPr>
          <a:xfrm>
            <a:off x="-267955" y="2227255"/>
            <a:ext cx="8214091" cy="7967069"/>
          </a:xfrm>
          <a:prstGeom prst="rtTriangle">
            <a:avLst/>
          </a:prstGeom>
          <a:solidFill>
            <a:schemeClr val="bg2"/>
          </a:solidFill>
        </p:spPr>
        <p:txBody>
          <a:bodyPr/>
          <a:lstStyle>
            <a:lvl1pPr marL="0" indent="0" algn="ctr">
              <a:buFontTx/>
              <a:buNone/>
              <a:defRPr/>
            </a:lvl1pPr>
          </a:lstStyle>
          <a:p>
            <a:r>
              <a:rPr lang="en-US"/>
              <a:t>Click icon to add picture</a:t>
            </a:r>
            <a:endParaRPr lang="en-US" dirty="0"/>
          </a:p>
        </p:txBody>
      </p:sp>
      <p:sp>
        <p:nvSpPr>
          <p:cNvPr id="11" name="Text Placeholder 12">
            <a:extLst>
              <a:ext uri="{FF2B5EF4-FFF2-40B4-BE49-F238E27FC236}">
                <a16:creationId xmlns:a16="http://schemas.microsoft.com/office/drawing/2014/main" id="{9EF1B9C2-36A0-EE41-8C30-2134F8DBE5C1}"/>
              </a:ext>
            </a:extLst>
          </p:cNvPr>
          <p:cNvSpPr>
            <a:spLocks noGrp="1"/>
          </p:cNvSpPr>
          <p:nvPr>
            <p:ph type="body" sz="quarter" idx="17" hasCustomPrompt="1"/>
          </p:nvPr>
        </p:nvSpPr>
        <p:spPr>
          <a:xfrm>
            <a:off x="7696201" y="1562100"/>
            <a:ext cx="9546678" cy="1905980"/>
          </a:xfrm>
          <a:ln>
            <a:noFill/>
          </a:ln>
        </p:spPr>
        <p:txBody>
          <a:bodyPr lIns="0" rIns="0" anchor="t" anchorCtr="0">
            <a:normAutofit/>
          </a:bodyPr>
          <a:lstStyle>
            <a:lvl1pPr marL="0" indent="0" algn="l">
              <a:lnSpc>
                <a:spcPts val="5400"/>
              </a:lnSpc>
              <a:buNone/>
              <a:defRPr sz="7200" b="0" spc="300">
                <a:solidFill>
                  <a:schemeClr val="accent4"/>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Click Insert </a:t>
            </a:r>
          </a:p>
          <a:p>
            <a:pPr lvl="0"/>
            <a:r>
              <a:rPr lang="en-US" dirty="0"/>
              <a:t>Header</a:t>
            </a:r>
          </a:p>
          <a:p>
            <a:pPr lvl="0"/>
            <a:endParaRPr lang="en-US" dirty="0"/>
          </a:p>
        </p:txBody>
      </p:sp>
      <p:sp>
        <p:nvSpPr>
          <p:cNvPr id="12" name="Text Placeholder 14">
            <a:extLst>
              <a:ext uri="{FF2B5EF4-FFF2-40B4-BE49-F238E27FC236}">
                <a16:creationId xmlns:a16="http://schemas.microsoft.com/office/drawing/2014/main" id="{4AC5C1A9-F508-7942-AFAF-4BC91AD1355C}"/>
              </a:ext>
            </a:extLst>
          </p:cNvPr>
          <p:cNvSpPr>
            <a:spLocks noGrp="1"/>
          </p:cNvSpPr>
          <p:nvPr>
            <p:ph type="body" sz="quarter" idx="19" hasCustomPrompt="1"/>
          </p:nvPr>
        </p:nvSpPr>
        <p:spPr>
          <a:xfrm>
            <a:off x="7696202" y="3696680"/>
            <a:ext cx="9546678" cy="502822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Tree>
    <p:extLst>
      <p:ext uri="{BB962C8B-B14F-4D97-AF65-F5344CB8AC3E}">
        <p14:creationId xmlns:p14="http://schemas.microsoft.com/office/powerpoint/2010/main" val="17287469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43C82737-B0B8-5346-A3B0-5124E236FC81}"/>
              </a:ext>
            </a:extLst>
          </p:cNvPr>
          <p:cNvGrpSpPr/>
          <p:nvPr userDrawn="1"/>
        </p:nvGrpSpPr>
        <p:grpSpPr>
          <a:xfrm>
            <a:off x="0" y="-14917"/>
            <a:ext cx="6022568" cy="10298660"/>
            <a:chOff x="0" y="0"/>
            <a:chExt cx="2037264" cy="3483744"/>
          </a:xfrm>
        </p:grpSpPr>
        <p:sp>
          <p:nvSpPr>
            <p:cNvPr id="4" name="Freeform 4">
              <a:extLst>
                <a:ext uri="{FF2B5EF4-FFF2-40B4-BE49-F238E27FC236}">
                  <a16:creationId xmlns:a16="http://schemas.microsoft.com/office/drawing/2014/main" id="{54F4CD7D-EA0D-7C45-B9C3-64F416464A15}"/>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chemeClr val="accent5"/>
            </a:solidFill>
          </p:spPr>
          <p:txBody>
            <a:bodyPr/>
            <a:lstStyle/>
            <a:p>
              <a:endParaRPr lang="en-US" dirty="0"/>
            </a:p>
          </p:txBody>
        </p:sp>
      </p:grpSp>
      <p:grpSp>
        <p:nvGrpSpPr>
          <p:cNvPr id="5" name="Group 5">
            <a:extLst>
              <a:ext uri="{FF2B5EF4-FFF2-40B4-BE49-F238E27FC236}">
                <a16:creationId xmlns:a16="http://schemas.microsoft.com/office/drawing/2014/main" id="{4EFF1F84-378B-FF4C-84C9-647760774616}"/>
              </a:ext>
            </a:extLst>
          </p:cNvPr>
          <p:cNvGrpSpPr>
            <a:grpSpLocks noChangeAspect="1"/>
          </p:cNvGrpSpPr>
          <p:nvPr userDrawn="1"/>
        </p:nvGrpSpPr>
        <p:grpSpPr>
          <a:xfrm rot="5400000">
            <a:off x="-140338" y="580666"/>
            <a:ext cx="9916999" cy="9916999"/>
            <a:chOff x="0" y="0"/>
            <a:chExt cx="6350000" cy="6350000"/>
          </a:xfrm>
        </p:grpSpPr>
        <p:sp>
          <p:nvSpPr>
            <p:cNvPr id="6" name="Freeform 6">
              <a:extLst>
                <a:ext uri="{FF2B5EF4-FFF2-40B4-BE49-F238E27FC236}">
                  <a16:creationId xmlns:a16="http://schemas.microsoft.com/office/drawing/2014/main" id="{03D3D0D6-9574-3646-87DA-4137F4B99C6D}"/>
                </a:ext>
              </a:extLst>
            </p:cNvPr>
            <p:cNvSpPr/>
            <p:nvPr/>
          </p:nvSpPr>
          <p:spPr>
            <a:xfrm>
              <a:off x="-95377" y="-95377"/>
              <a:ext cx="6540754" cy="6540754"/>
            </a:xfrm>
            <a:custGeom>
              <a:avLst/>
              <a:gdLst/>
              <a:ahLst/>
              <a:cxnLst/>
              <a:rect l="l" t="t" r="r" b="b"/>
              <a:pathLst>
                <a:path w="6540754" h="6540754">
                  <a:moveTo>
                    <a:pt x="6540754" y="0"/>
                  </a:moveTo>
                  <a:lnTo>
                    <a:pt x="0" y="6540754"/>
                  </a:lnTo>
                  <a:lnTo>
                    <a:pt x="6540754" y="6540754"/>
                  </a:lnTo>
                  <a:close/>
                </a:path>
              </a:pathLst>
            </a:custGeom>
            <a:solidFill>
              <a:srgbClr val="FFFFFF"/>
            </a:solidFill>
          </p:spPr>
        </p:sp>
      </p:grpSp>
      <p:sp>
        <p:nvSpPr>
          <p:cNvPr id="9" name="Picture Placeholder 9">
            <a:extLst>
              <a:ext uri="{FF2B5EF4-FFF2-40B4-BE49-F238E27FC236}">
                <a16:creationId xmlns:a16="http://schemas.microsoft.com/office/drawing/2014/main" id="{A7AEFEEA-F69E-0D42-B384-301E0553216E}"/>
              </a:ext>
            </a:extLst>
          </p:cNvPr>
          <p:cNvSpPr>
            <a:spLocks noGrp="1"/>
          </p:cNvSpPr>
          <p:nvPr>
            <p:ph type="pic" sz="quarter" idx="18"/>
          </p:nvPr>
        </p:nvSpPr>
        <p:spPr>
          <a:xfrm>
            <a:off x="-267955" y="2227255"/>
            <a:ext cx="8214091" cy="7967069"/>
          </a:xfrm>
          <a:prstGeom prst="rtTriangle">
            <a:avLst/>
          </a:prstGeom>
          <a:solidFill>
            <a:schemeClr val="bg2"/>
          </a:solidFill>
        </p:spPr>
        <p:txBody>
          <a:bodyPr/>
          <a:lstStyle>
            <a:lvl1pPr marL="0" indent="0" algn="ctr">
              <a:buFontTx/>
              <a:buNone/>
              <a:defRPr/>
            </a:lvl1pPr>
          </a:lstStyle>
          <a:p>
            <a:r>
              <a:rPr lang="en-US"/>
              <a:t>Click icon to add picture</a:t>
            </a:r>
            <a:endParaRPr lang="en-US" dirty="0"/>
          </a:p>
        </p:txBody>
      </p:sp>
      <p:sp>
        <p:nvSpPr>
          <p:cNvPr id="11" name="Text Placeholder 12">
            <a:extLst>
              <a:ext uri="{FF2B5EF4-FFF2-40B4-BE49-F238E27FC236}">
                <a16:creationId xmlns:a16="http://schemas.microsoft.com/office/drawing/2014/main" id="{9EF1B9C2-36A0-EE41-8C30-2134F8DBE5C1}"/>
              </a:ext>
            </a:extLst>
          </p:cNvPr>
          <p:cNvSpPr>
            <a:spLocks noGrp="1"/>
          </p:cNvSpPr>
          <p:nvPr>
            <p:ph type="body" sz="quarter" idx="17" hasCustomPrompt="1"/>
          </p:nvPr>
        </p:nvSpPr>
        <p:spPr>
          <a:xfrm>
            <a:off x="7696201" y="1562100"/>
            <a:ext cx="9546678" cy="1905980"/>
          </a:xfrm>
          <a:ln>
            <a:noFill/>
          </a:ln>
        </p:spPr>
        <p:txBody>
          <a:bodyPr lIns="0" rIns="0" anchor="t" anchorCtr="0">
            <a:normAutofit/>
          </a:bodyPr>
          <a:lstStyle>
            <a:lvl1pPr marL="0" indent="0" algn="l">
              <a:lnSpc>
                <a:spcPts val="5400"/>
              </a:lnSpc>
              <a:buNone/>
              <a:defRPr sz="7200" b="0" spc="300">
                <a:solidFill>
                  <a:schemeClr val="accent5"/>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Click Insert </a:t>
            </a:r>
          </a:p>
          <a:p>
            <a:pPr lvl="0"/>
            <a:r>
              <a:rPr lang="en-US" dirty="0"/>
              <a:t>Header</a:t>
            </a:r>
          </a:p>
          <a:p>
            <a:pPr lvl="0"/>
            <a:endParaRPr lang="en-US" dirty="0"/>
          </a:p>
        </p:txBody>
      </p:sp>
      <p:sp>
        <p:nvSpPr>
          <p:cNvPr id="12" name="Text Placeholder 14">
            <a:extLst>
              <a:ext uri="{FF2B5EF4-FFF2-40B4-BE49-F238E27FC236}">
                <a16:creationId xmlns:a16="http://schemas.microsoft.com/office/drawing/2014/main" id="{3C351DCD-8C20-C14F-A333-135EDC600B04}"/>
              </a:ext>
            </a:extLst>
          </p:cNvPr>
          <p:cNvSpPr>
            <a:spLocks noGrp="1"/>
          </p:cNvSpPr>
          <p:nvPr>
            <p:ph type="body" sz="quarter" idx="19" hasCustomPrompt="1"/>
          </p:nvPr>
        </p:nvSpPr>
        <p:spPr>
          <a:xfrm>
            <a:off x="7696202" y="3696680"/>
            <a:ext cx="9546678" cy="502822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Tree>
    <p:extLst>
      <p:ext uri="{BB962C8B-B14F-4D97-AF65-F5344CB8AC3E}">
        <p14:creationId xmlns:p14="http://schemas.microsoft.com/office/powerpoint/2010/main" val="16839540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43C82737-B0B8-5346-A3B0-5124E236FC81}"/>
              </a:ext>
            </a:extLst>
          </p:cNvPr>
          <p:cNvGrpSpPr/>
          <p:nvPr userDrawn="1"/>
        </p:nvGrpSpPr>
        <p:grpSpPr>
          <a:xfrm>
            <a:off x="0" y="-14917"/>
            <a:ext cx="6022568" cy="10298660"/>
            <a:chOff x="0" y="0"/>
            <a:chExt cx="2037264" cy="3483744"/>
          </a:xfrm>
        </p:grpSpPr>
        <p:sp>
          <p:nvSpPr>
            <p:cNvPr id="4" name="Freeform 4">
              <a:extLst>
                <a:ext uri="{FF2B5EF4-FFF2-40B4-BE49-F238E27FC236}">
                  <a16:creationId xmlns:a16="http://schemas.microsoft.com/office/drawing/2014/main" id="{54F4CD7D-EA0D-7C45-B9C3-64F416464A15}"/>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chemeClr val="accent3"/>
            </a:solidFill>
          </p:spPr>
          <p:txBody>
            <a:bodyPr/>
            <a:lstStyle/>
            <a:p>
              <a:endParaRPr lang="en-US" dirty="0"/>
            </a:p>
          </p:txBody>
        </p:sp>
      </p:grpSp>
      <p:grpSp>
        <p:nvGrpSpPr>
          <p:cNvPr id="5" name="Group 5">
            <a:extLst>
              <a:ext uri="{FF2B5EF4-FFF2-40B4-BE49-F238E27FC236}">
                <a16:creationId xmlns:a16="http://schemas.microsoft.com/office/drawing/2014/main" id="{4EFF1F84-378B-FF4C-84C9-647760774616}"/>
              </a:ext>
            </a:extLst>
          </p:cNvPr>
          <p:cNvGrpSpPr>
            <a:grpSpLocks noChangeAspect="1"/>
          </p:cNvGrpSpPr>
          <p:nvPr userDrawn="1"/>
        </p:nvGrpSpPr>
        <p:grpSpPr>
          <a:xfrm rot="5400000">
            <a:off x="-140338" y="580666"/>
            <a:ext cx="9916999" cy="9916999"/>
            <a:chOff x="0" y="0"/>
            <a:chExt cx="6350000" cy="6350000"/>
          </a:xfrm>
        </p:grpSpPr>
        <p:sp>
          <p:nvSpPr>
            <p:cNvPr id="6" name="Freeform 6">
              <a:extLst>
                <a:ext uri="{FF2B5EF4-FFF2-40B4-BE49-F238E27FC236}">
                  <a16:creationId xmlns:a16="http://schemas.microsoft.com/office/drawing/2014/main" id="{03D3D0D6-9574-3646-87DA-4137F4B99C6D}"/>
                </a:ext>
              </a:extLst>
            </p:cNvPr>
            <p:cNvSpPr/>
            <p:nvPr/>
          </p:nvSpPr>
          <p:spPr>
            <a:xfrm>
              <a:off x="-95377" y="-95377"/>
              <a:ext cx="6540754" cy="6540754"/>
            </a:xfrm>
            <a:custGeom>
              <a:avLst/>
              <a:gdLst/>
              <a:ahLst/>
              <a:cxnLst/>
              <a:rect l="l" t="t" r="r" b="b"/>
              <a:pathLst>
                <a:path w="6540754" h="6540754">
                  <a:moveTo>
                    <a:pt x="6540754" y="0"/>
                  </a:moveTo>
                  <a:lnTo>
                    <a:pt x="0" y="6540754"/>
                  </a:lnTo>
                  <a:lnTo>
                    <a:pt x="6540754" y="6540754"/>
                  </a:lnTo>
                  <a:close/>
                </a:path>
              </a:pathLst>
            </a:custGeom>
            <a:solidFill>
              <a:srgbClr val="FFFFFF"/>
            </a:solidFill>
          </p:spPr>
        </p:sp>
      </p:grpSp>
      <p:sp>
        <p:nvSpPr>
          <p:cNvPr id="9" name="Picture Placeholder 9">
            <a:extLst>
              <a:ext uri="{FF2B5EF4-FFF2-40B4-BE49-F238E27FC236}">
                <a16:creationId xmlns:a16="http://schemas.microsoft.com/office/drawing/2014/main" id="{A7AEFEEA-F69E-0D42-B384-301E0553216E}"/>
              </a:ext>
            </a:extLst>
          </p:cNvPr>
          <p:cNvSpPr>
            <a:spLocks noGrp="1"/>
          </p:cNvSpPr>
          <p:nvPr>
            <p:ph type="pic" sz="quarter" idx="18"/>
          </p:nvPr>
        </p:nvSpPr>
        <p:spPr>
          <a:xfrm>
            <a:off x="-267955" y="2227255"/>
            <a:ext cx="8214091" cy="7967069"/>
          </a:xfrm>
          <a:prstGeom prst="rtTriangle">
            <a:avLst/>
          </a:prstGeom>
          <a:solidFill>
            <a:schemeClr val="bg2"/>
          </a:solidFill>
        </p:spPr>
        <p:txBody>
          <a:bodyPr/>
          <a:lstStyle>
            <a:lvl1pPr marL="0" indent="0" algn="ctr">
              <a:buFontTx/>
              <a:buNone/>
              <a:defRPr/>
            </a:lvl1pPr>
          </a:lstStyle>
          <a:p>
            <a:r>
              <a:rPr lang="en-US"/>
              <a:t>Click icon to add picture</a:t>
            </a:r>
            <a:endParaRPr lang="en-US" dirty="0"/>
          </a:p>
        </p:txBody>
      </p:sp>
      <p:sp>
        <p:nvSpPr>
          <p:cNvPr id="11" name="Text Placeholder 12">
            <a:extLst>
              <a:ext uri="{FF2B5EF4-FFF2-40B4-BE49-F238E27FC236}">
                <a16:creationId xmlns:a16="http://schemas.microsoft.com/office/drawing/2014/main" id="{9EF1B9C2-36A0-EE41-8C30-2134F8DBE5C1}"/>
              </a:ext>
            </a:extLst>
          </p:cNvPr>
          <p:cNvSpPr>
            <a:spLocks noGrp="1"/>
          </p:cNvSpPr>
          <p:nvPr>
            <p:ph type="body" sz="quarter" idx="17" hasCustomPrompt="1"/>
          </p:nvPr>
        </p:nvSpPr>
        <p:spPr>
          <a:xfrm>
            <a:off x="7696201" y="1562100"/>
            <a:ext cx="9546678" cy="1905980"/>
          </a:xfrm>
          <a:ln>
            <a:noFill/>
          </a:ln>
        </p:spPr>
        <p:txBody>
          <a:bodyPr lIns="0" rIns="0" anchor="t" anchorCtr="0">
            <a:normAutofit/>
          </a:bodyPr>
          <a:lstStyle>
            <a:lvl1pPr marL="0" indent="0" algn="l">
              <a:lnSpc>
                <a:spcPts val="5400"/>
              </a:lnSpc>
              <a:buNone/>
              <a:defRPr sz="7200" b="0" spc="300">
                <a:solidFill>
                  <a:schemeClr val="accent3"/>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Click Insert </a:t>
            </a:r>
          </a:p>
          <a:p>
            <a:pPr lvl="0"/>
            <a:r>
              <a:rPr lang="en-US" dirty="0"/>
              <a:t>Header</a:t>
            </a:r>
          </a:p>
          <a:p>
            <a:pPr lvl="0"/>
            <a:endParaRPr lang="en-US" dirty="0"/>
          </a:p>
        </p:txBody>
      </p:sp>
      <p:sp>
        <p:nvSpPr>
          <p:cNvPr id="12" name="Text Placeholder 14">
            <a:extLst>
              <a:ext uri="{FF2B5EF4-FFF2-40B4-BE49-F238E27FC236}">
                <a16:creationId xmlns:a16="http://schemas.microsoft.com/office/drawing/2014/main" id="{049B20C5-076B-BC48-AE42-EDBC39497C66}"/>
              </a:ext>
            </a:extLst>
          </p:cNvPr>
          <p:cNvSpPr>
            <a:spLocks noGrp="1"/>
          </p:cNvSpPr>
          <p:nvPr>
            <p:ph type="body" sz="quarter" idx="19" hasCustomPrompt="1"/>
          </p:nvPr>
        </p:nvSpPr>
        <p:spPr>
          <a:xfrm>
            <a:off x="7696202" y="3696680"/>
            <a:ext cx="9546678" cy="502822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Tree>
    <p:extLst>
      <p:ext uri="{BB962C8B-B14F-4D97-AF65-F5344CB8AC3E}">
        <p14:creationId xmlns:p14="http://schemas.microsoft.com/office/powerpoint/2010/main" val="1164523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43C82737-B0B8-5346-A3B0-5124E236FC81}"/>
              </a:ext>
            </a:extLst>
          </p:cNvPr>
          <p:cNvGrpSpPr/>
          <p:nvPr userDrawn="1"/>
        </p:nvGrpSpPr>
        <p:grpSpPr>
          <a:xfrm>
            <a:off x="0" y="-14917"/>
            <a:ext cx="6022568" cy="10298660"/>
            <a:chOff x="0" y="0"/>
            <a:chExt cx="2037264" cy="3483744"/>
          </a:xfrm>
        </p:grpSpPr>
        <p:sp>
          <p:nvSpPr>
            <p:cNvPr id="4" name="Freeform 4">
              <a:extLst>
                <a:ext uri="{FF2B5EF4-FFF2-40B4-BE49-F238E27FC236}">
                  <a16:creationId xmlns:a16="http://schemas.microsoft.com/office/drawing/2014/main" id="{54F4CD7D-EA0D-7C45-B9C3-64F416464A15}"/>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chemeClr val="accent1"/>
            </a:solidFill>
          </p:spPr>
          <p:txBody>
            <a:bodyPr/>
            <a:lstStyle/>
            <a:p>
              <a:endParaRPr lang="en-US" dirty="0"/>
            </a:p>
          </p:txBody>
        </p:sp>
      </p:grpSp>
      <p:grpSp>
        <p:nvGrpSpPr>
          <p:cNvPr id="5" name="Group 5">
            <a:extLst>
              <a:ext uri="{FF2B5EF4-FFF2-40B4-BE49-F238E27FC236}">
                <a16:creationId xmlns:a16="http://schemas.microsoft.com/office/drawing/2014/main" id="{4EFF1F84-378B-FF4C-84C9-647760774616}"/>
              </a:ext>
            </a:extLst>
          </p:cNvPr>
          <p:cNvGrpSpPr>
            <a:grpSpLocks noChangeAspect="1"/>
          </p:cNvGrpSpPr>
          <p:nvPr userDrawn="1"/>
        </p:nvGrpSpPr>
        <p:grpSpPr>
          <a:xfrm rot="5400000">
            <a:off x="-140338" y="580666"/>
            <a:ext cx="9916999" cy="9916999"/>
            <a:chOff x="0" y="0"/>
            <a:chExt cx="6350000" cy="6350000"/>
          </a:xfrm>
        </p:grpSpPr>
        <p:sp>
          <p:nvSpPr>
            <p:cNvPr id="6" name="Freeform 6">
              <a:extLst>
                <a:ext uri="{FF2B5EF4-FFF2-40B4-BE49-F238E27FC236}">
                  <a16:creationId xmlns:a16="http://schemas.microsoft.com/office/drawing/2014/main" id="{03D3D0D6-9574-3646-87DA-4137F4B99C6D}"/>
                </a:ext>
              </a:extLst>
            </p:cNvPr>
            <p:cNvSpPr/>
            <p:nvPr/>
          </p:nvSpPr>
          <p:spPr>
            <a:xfrm>
              <a:off x="-95377" y="-95377"/>
              <a:ext cx="6540754" cy="6540754"/>
            </a:xfrm>
            <a:custGeom>
              <a:avLst/>
              <a:gdLst/>
              <a:ahLst/>
              <a:cxnLst/>
              <a:rect l="l" t="t" r="r" b="b"/>
              <a:pathLst>
                <a:path w="6540754" h="6540754">
                  <a:moveTo>
                    <a:pt x="6540754" y="0"/>
                  </a:moveTo>
                  <a:lnTo>
                    <a:pt x="0" y="6540754"/>
                  </a:lnTo>
                  <a:lnTo>
                    <a:pt x="6540754" y="6540754"/>
                  </a:lnTo>
                  <a:close/>
                </a:path>
              </a:pathLst>
            </a:custGeom>
            <a:solidFill>
              <a:srgbClr val="FFFFFF"/>
            </a:solidFill>
          </p:spPr>
        </p:sp>
      </p:grpSp>
      <p:sp>
        <p:nvSpPr>
          <p:cNvPr id="9" name="Picture Placeholder 9">
            <a:extLst>
              <a:ext uri="{FF2B5EF4-FFF2-40B4-BE49-F238E27FC236}">
                <a16:creationId xmlns:a16="http://schemas.microsoft.com/office/drawing/2014/main" id="{A7AEFEEA-F69E-0D42-B384-301E0553216E}"/>
              </a:ext>
            </a:extLst>
          </p:cNvPr>
          <p:cNvSpPr>
            <a:spLocks noGrp="1"/>
          </p:cNvSpPr>
          <p:nvPr>
            <p:ph type="pic" sz="quarter" idx="18"/>
          </p:nvPr>
        </p:nvSpPr>
        <p:spPr>
          <a:xfrm>
            <a:off x="-267955" y="2227255"/>
            <a:ext cx="8214091" cy="7967069"/>
          </a:xfrm>
          <a:prstGeom prst="rtTriangle">
            <a:avLst/>
          </a:prstGeom>
          <a:solidFill>
            <a:schemeClr val="bg2"/>
          </a:solidFill>
        </p:spPr>
        <p:txBody>
          <a:bodyPr/>
          <a:lstStyle>
            <a:lvl1pPr marL="0" indent="0" algn="ctr">
              <a:buFontTx/>
              <a:buNone/>
              <a:defRPr/>
            </a:lvl1pPr>
          </a:lstStyle>
          <a:p>
            <a:r>
              <a:rPr lang="en-US"/>
              <a:t>Click icon to add picture</a:t>
            </a:r>
            <a:endParaRPr lang="en-US" dirty="0"/>
          </a:p>
        </p:txBody>
      </p:sp>
      <p:sp>
        <p:nvSpPr>
          <p:cNvPr id="11" name="Text Placeholder 12">
            <a:extLst>
              <a:ext uri="{FF2B5EF4-FFF2-40B4-BE49-F238E27FC236}">
                <a16:creationId xmlns:a16="http://schemas.microsoft.com/office/drawing/2014/main" id="{9EF1B9C2-36A0-EE41-8C30-2134F8DBE5C1}"/>
              </a:ext>
            </a:extLst>
          </p:cNvPr>
          <p:cNvSpPr>
            <a:spLocks noGrp="1"/>
          </p:cNvSpPr>
          <p:nvPr>
            <p:ph type="body" sz="quarter" idx="17" hasCustomPrompt="1"/>
          </p:nvPr>
        </p:nvSpPr>
        <p:spPr>
          <a:xfrm>
            <a:off x="7696201" y="1562100"/>
            <a:ext cx="9546678" cy="1905980"/>
          </a:xfrm>
          <a:ln>
            <a:noFill/>
          </a:ln>
        </p:spPr>
        <p:txBody>
          <a:bodyPr lIns="0" rIns="0" anchor="t" anchorCtr="0">
            <a:normAutofit/>
          </a:bodyPr>
          <a:lstStyle>
            <a:lvl1pPr marL="0" indent="0" algn="l">
              <a:lnSpc>
                <a:spcPts val="5400"/>
              </a:lnSpc>
              <a:buNone/>
              <a:defRPr sz="7200" b="0" spc="300">
                <a:solidFill>
                  <a:schemeClr val="accent1"/>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Click Insert </a:t>
            </a:r>
          </a:p>
          <a:p>
            <a:pPr lvl="0"/>
            <a:r>
              <a:rPr lang="en-US" dirty="0"/>
              <a:t>Header</a:t>
            </a:r>
          </a:p>
          <a:p>
            <a:pPr lvl="0"/>
            <a:endParaRPr lang="en-US" dirty="0"/>
          </a:p>
        </p:txBody>
      </p:sp>
      <p:sp>
        <p:nvSpPr>
          <p:cNvPr id="16" name="Text Placeholder 14">
            <a:extLst>
              <a:ext uri="{FF2B5EF4-FFF2-40B4-BE49-F238E27FC236}">
                <a16:creationId xmlns:a16="http://schemas.microsoft.com/office/drawing/2014/main" id="{6E5D0C65-BBE4-CF4A-9377-1EA0BFC25C8E}"/>
              </a:ext>
            </a:extLst>
          </p:cNvPr>
          <p:cNvSpPr>
            <a:spLocks noGrp="1"/>
          </p:cNvSpPr>
          <p:nvPr>
            <p:ph type="body" sz="quarter" idx="19" hasCustomPrompt="1"/>
          </p:nvPr>
        </p:nvSpPr>
        <p:spPr>
          <a:xfrm>
            <a:off x="7696202" y="3696680"/>
            <a:ext cx="9546678" cy="502822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Tree>
    <p:extLst>
      <p:ext uri="{BB962C8B-B14F-4D97-AF65-F5344CB8AC3E}">
        <p14:creationId xmlns:p14="http://schemas.microsoft.com/office/powerpoint/2010/main" val="1613246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43C82737-B0B8-5346-A3B0-5124E236FC81}"/>
              </a:ext>
            </a:extLst>
          </p:cNvPr>
          <p:cNvGrpSpPr/>
          <p:nvPr userDrawn="1"/>
        </p:nvGrpSpPr>
        <p:grpSpPr>
          <a:xfrm>
            <a:off x="304800" y="431713"/>
            <a:ext cx="6022568" cy="10298660"/>
            <a:chOff x="0" y="0"/>
            <a:chExt cx="2037264" cy="3483744"/>
          </a:xfrm>
        </p:grpSpPr>
        <p:sp>
          <p:nvSpPr>
            <p:cNvPr id="4" name="Freeform 4">
              <a:extLst>
                <a:ext uri="{FF2B5EF4-FFF2-40B4-BE49-F238E27FC236}">
                  <a16:creationId xmlns:a16="http://schemas.microsoft.com/office/drawing/2014/main" id="{54F4CD7D-EA0D-7C45-B9C3-64F416464A15}"/>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chemeClr val="accent2"/>
            </a:solidFill>
          </p:spPr>
          <p:txBody>
            <a:bodyPr/>
            <a:lstStyle/>
            <a:p>
              <a:endParaRPr lang="en-US" dirty="0"/>
            </a:p>
          </p:txBody>
        </p:sp>
      </p:grpSp>
      <p:grpSp>
        <p:nvGrpSpPr>
          <p:cNvPr id="5" name="Group 5">
            <a:extLst>
              <a:ext uri="{FF2B5EF4-FFF2-40B4-BE49-F238E27FC236}">
                <a16:creationId xmlns:a16="http://schemas.microsoft.com/office/drawing/2014/main" id="{4EFF1F84-378B-FF4C-84C9-647760774616}"/>
              </a:ext>
            </a:extLst>
          </p:cNvPr>
          <p:cNvGrpSpPr>
            <a:grpSpLocks noChangeAspect="1"/>
          </p:cNvGrpSpPr>
          <p:nvPr userDrawn="1"/>
        </p:nvGrpSpPr>
        <p:grpSpPr>
          <a:xfrm rot="5400000">
            <a:off x="-140338" y="580666"/>
            <a:ext cx="9916999" cy="9916999"/>
            <a:chOff x="0" y="0"/>
            <a:chExt cx="6350000" cy="6350000"/>
          </a:xfrm>
        </p:grpSpPr>
        <p:sp>
          <p:nvSpPr>
            <p:cNvPr id="6" name="Freeform 6">
              <a:extLst>
                <a:ext uri="{FF2B5EF4-FFF2-40B4-BE49-F238E27FC236}">
                  <a16:creationId xmlns:a16="http://schemas.microsoft.com/office/drawing/2014/main" id="{03D3D0D6-9574-3646-87DA-4137F4B99C6D}"/>
                </a:ext>
              </a:extLst>
            </p:cNvPr>
            <p:cNvSpPr/>
            <p:nvPr/>
          </p:nvSpPr>
          <p:spPr>
            <a:xfrm>
              <a:off x="-95377" y="-95377"/>
              <a:ext cx="6540754" cy="6540754"/>
            </a:xfrm>
            <a:custGeom>
              <a:avLst/>
              <a:gdLst/>
              <a:ahLst/>
              <a:cxnLst/>
              <a:rect l="l" t="t" r="r" b="b"/>
              <a:pathLst>
                <a:path w="6540754" h="6540754">
                  <a:moveTo>
                    <a:pt x="6540754" y="0"/>
                  </a:moveTo>
                  <a:lnTo>
                    <a:pt x="0" y="6540754"/>
                  </a:lnTo>
                  <a:lnTo>
                    <a:pt x="6540754" y="6540754"/>
                  </a:lnTo>
                  <a:close/>
                </a:path>
              </a:pathLst>
            </a:custGeom>
            <a:solidFill>
              <a:srgbClr val="FFFFFF"/>
            </a:solidFill>
          </p:spPr>
        </p:sp>
      </p:grpSp>
      <p:sp>
        <p:nvSpPr>
          <p:cNvPr id="9" name="Picture Placeholder 9">
            <a:extLst>
              <a:ext uri="{FF2B5EF4-FFF2-40B4-BE49-F238E27FC236}">
                <a16:creationId xmlns:a16="http://schemas.microsoft.com/office/drawing/2014/main" id="{A7AEFEEA-F69E-0D42-B384-301E0553216E}"/>
              </a:ext>
            </a:extLst>
          </p:cNvPr>
          <p:cNvSpPr>
            <a:spLocks noGrp="1"/>
          </p:cNvSpPr>
          <p:nvPr>
            <p:ph type="pic" sz="quarter" idx="18"/>
          </p:nvPr>
        </p:nvSpPr>
        <p:spPr>
          <a:xfrm>
            <a:off x="-267955" y="2227255"/>
            <a:ext cx="8214091" cy="7967069"/>
          </a:xfrm>
          <a:prstGeom prst="rtTriangle">
            <a:avLst/>
          </a:prstGeom>
          <a:solidFill>
            <a:schemeClr val="bg2"/>
          </a:solidFill>
        </p:spPr>
        <p:txBody>
          <a:bodyPr/>
          <a:lstStyle>
            <a:lvl1pPr marL="0" indent="0" algn="ctr">
              <a:buFontTx/>
              <a:buNone/>
              <a:defRPr/>
            </a:lvl1pPr>
          </a:lstStyle>
          <a:p>
            <a:r>
              <a:rPr lang="en-US"/>
              <a:t>Click icon to add picture</a:t>
            </a:r>
            <a:endParaRPr lang="en-US" dirty="0"/>
          </a:p>
        </p:txBody>
      </p:sp>
      <p:sp>
        <p:nvSpPr>
          <p:cNvPr id="10" name="Text Placeholder 14">
            <a:extLst>
              <a:ext uri="{FF2B5EF4-FFF2-40B4-BE49-F238E27FC236}">
                <a16:creationId xmlns:a16="http://schemas.microsoft.com/office/drawing/2014/main" id="{BAC5ACD2-BCB5-EF48-A2F4-63E3510CE2EF}"/>
              </a:ext>
            </a:extLst>
          </p:cNvPr>
          <p:cNvSpPr>
            <a:spLocks noGrp="1"/>
          </p:cNvSpPr>
          <p:nvPr>
            <p:ph type="body" sz="quarter" idx="19" hasCustomPrompt="1"/>
          </p:nvPr>
        </p:nvSpPr>
        <p:spPr>
          <a:xfrm>
            <a:off x="7696202" y="3696680"/>
            <a:ext cx="9546678" cy="502822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11" name="Text Placeholder 12">
            <a:extLst>
              <a:ext uri="{FF2B5EF4-FFF2-40B4-BE49-F238E27FC236}">
                <a16:creationId xmlns:a16="http://schemas.microsoft.com/office/drawing/2014/main" id="{9EF1B9C2-36A0-EE41-8C30-2134F8DBE5C1}"/>
              </a:ext>
            </a:extLst>
          </p:cNvPr>
          <p:cNvSpPr>
            <a:spLocks noGrp="1"/>
          </p:cNvSpPr>
          <p:nvPr>
            <p:ph type="body" sz="quarter" idx="17" hasCustomPrompt="1"/>
          </p:nvPr>
        </p:nvSpPr>
        <p:spPr>
          <a:xfrm>
            <a:off x="7696201" y="1562100"/>
            <a:ext cx="9546678" cy="1905980"/>
          </a:xfrm>
          <a:ln>
            <a:noFill/>
          </a:ln>
        </p:spPr>
        <p:txBody>
          <a:bodyPr lIns="0" rIns="0" anchor="t" anchorCtr="0">
            <a:normAutofit/>
          </a:bodyPr>
          <a:lstStyle>
            <a:lvl1pPr marL="0" indent="0" algn="l">
              <a:lnSpc>
                <a:spcPts val="5400"/>
              </a:lnSpc>
              <a:buNone/>
              <a:defRPr sz="7200" b="0" spc="300">
                <a:solidFill>
                  <a:schemeClr val="accent2"/>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Click Insert </a:t>
            </a:r>
          </a:p>
          <a:p>
            <a:pPr lvl="0"/>
            <a:r>
              <a:rPr lang="en-US" dirty="0"/>
              <a:t>Header</a:t>
            </a:r>
          </a:p>
          <a:p>
            <a:pPr lvl="0"/>
            <a:endParaRPr lang="en-US" dirty="0"/>
          </a:p>
        </p:txBody>
      </p:sp>
    </p:spTree>
    <p:extLst>
      <p:ext uri="{BB962C8B-B14F-4D97-AF65-F5344CB8AC3E}">
        <p14:creationId xmlns:p14="http://schemas.microsoft.com/office/powerpoint/2010/main" val="28180800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48FE6B8-F66E-6840-A1E7-90524ECFA631}"/>
              </a:ext>
            </a:extLst>
          </p:cNvPr>
          <p:cNvSpPr/>
          <p:nvPr userDrawn="1"/>
        </p:nvSpPr>
        <p:spPr>
          <a:xfrm>
            <a:off x="0" y="0"/>
            <a:ext cx="6702975" cy="670297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rgbClr val="1ED6D9"/>
          </a:solidFill>
        </p:spPr>
      </p:sp>
      <p:sp>
        <p:nvSpPr>
          <p:cNvPr id="10" name="Picture Placeholder 9">
            <a:extLst>
              <a:ext uri="{FF2B5EF4-FFF2-40B4-BE49-F238E27FC236}">
                <a16:creationId xmlns:a16="http://schemas.microsoft.com/office/drawing/2014/main" id="{DB1A53CE-0F5D-D348-8A56-5F49E1854333}"/>
              </a:ext>
            </a:extLst>
          </p:cNvPr>
          <p:cNvSpPr>
            <a:spLocks noGrp="1"/>
          </p:cNvSpPr>
          <p:nvPr>
            <p:ph type="pic" sz="quarter" idx="19"/>
          </p:nvPr>
        </p:nvSpPr>
        <p:spPr>
          <a:xfrm>
            <a:off x="1685925" y="2476500"/>
            <a:ext cx="3468688" cy="2298700"/>
          </a:xfrm>
          <a:solidFill>
            <a:schemeClr val="bg2"/>
          </a:solidFill>
        </p:spPr>
        <p:txBody>
          <a:bodyPr/>
          <a:lstStyle>
            <a:lvl1pPr marL="0" indent="0">
              <a:buNone/>
              <a:defRPr/>
            </a:lvl1pPr>
          </a:lstStyle>
          <a:p>
            <a:r>
              <a:rPr lang="en-US"/>
              <a:t>Click icon to add picture</a:t>
            </a:r>
            <a:endParaRPr lang="en-US" dirty="0"/>
          </a:p>
        </p:txBody>
      </p:sp>
      <p:sp>
        <p:nvSpPr>
          <p:cNvPr id="11" name="Picture Placeholder 9">
            <a:extLst>
              <a:ext uri="{FF2B5EF4-FFF2-40B4-BE49-F238E27FC236}">
                <a16:creationId xmlns:a16="http://schemas.microsoft.com/office/drawing/2014/main" id="{539C5E48-B13E-0048-B053-49DDDD7E0871}"/>
              </a:ext>
            </a:extLst>
          </p:cNvPr>
          <p:cNvSpPr>
            <a:spLocks noGrp="1"/>
          </p:cNvSpPr>
          <p:nvPr>
            <p:ph type="pic" sz="quarter" idx="20"/>
          </p:nvPr>
        </p:nvSpPr>
        <p:spPr>
          <a:xfrm>
            <a:off x="5601463" y="2476500"/>
            <a:ext cx="3468688" cy="2298700"/>
          </a:xfrm>
          <a:solidFill>
            <a:schemeClr val="bg2"/>
          </a:solidFill>
        </p:spPr>
        <p:txBody>
          <a:bodyPr/>
          <a:lstStyle>
            <a:lvl1pPr marL="0" indent="0">
              <a:buNone/>
              <a:defRPr/>
            </a:lvl1pPr>
          </a:lstStyle>
          <a:p>
            <a:r>
              <a:rPr lang="en-US"/>
              <a:t>Click icon to add picture</a:t>
            </a:r>
            <a:endParaRPr lang="en-US" dirty="0"/>
          </a:p>
        </p:txBody>
      </p:sp>
      <p:sp>
        <p:nvSpPr>
          <p:cNvPr id="12" name="Picture Placeholder 9">
            <a:extLst>
              <a:ext uri="{FF2B5EF4-FFF2-40B4-BE49-F238E27FC236}">
                <a16:creationId xmlns:a16="http://schemas.microsoft.com/office/drawing/2014/main" id="{580CAFBD-8DFC-634C-B08E-2C6CF781CB22}"/>
              </a:ext>
            </a:extLst>
          </p:cNvPr>
          <p:cNvSpPr>
            <a:spLocks noGrp="1"/>
          </p:cNvSpPr>
          <p:nvPr>
            <p:ph type="pic" sz="quarter" idx="21"/>
          </p:nvPr>
        </p:nvSpPr>
        <p:spPr>
          <a:xfrm>
            <a:off x="9495467" y="2476500"/>
            <a:ext cx="3468688" cy="2298700"/>
          </a:xfrm>
          <a:solidFill>
            <a:schemeClr val="bg2"/>
          </a:solidFill>
        </p:spPr>
        <p:txBody>
          <a:bodyPr/>
          <a:lstStyle>
            <a:lvl1pPr marL="0" indent="0">
              <a:buNone/>
              <a:defRPr/>
            </a:lvl1pPr>
          </a:lstStyle>
          <a:p>
            <a:r>
              <a:rPr lang="en-US"/>
              <a:t>Click icon to add picture</a:t>
            </a:r>
            <a:endParaRPr lang="en-US" dirty="0"/>
          </a:p>
        </p:txBody>
      </p:sp>
      <p:sp>
        <p:nvSpPr>
          <p:cNvPr id="13" name="Picture Placeholder 9">
            <a:extLst>
              <a:ext uri="{FF2B5EF4-FFF2-40B4-BE49-F238E27FC236}">
                <a16:creationId xmlns:a16="http://schemas.microsoft.com/office/drawing/2014/main" id="{05FD1C65-3AB8-CC4A-9420-E0CD48DF0906}"/>
              </a:ext>
            </a:extLst>
          </p:cNvPr>
          <p:cNvSpPr>
            <a:spLocks noGrp="1"/>
          </p:cNvSpPr>
          <p:nvPr>
            <p:ph type="pic" sz="quarter" idx="22"/>
          </p:nvPr>
        </p:nvSpPr>
        <p:spPr>
          <a:xfrm>
            <a:off x="13447712" y="2481072"/>
            <a:ext cx="3468688" cy="2298700"/>
          </a:xfrm>
          <a:solidFill>
            <a:schemeClr val="bg2"/>
          </a:solidFill>
        </p:spPr>
        <p:txBody>
          <a:bodyPr/>
          <a:lstStyle>
            <a:lvl1pPr marL="0" indent="0">
              <a:buNone/>
              <a:defRPr/>
            </a:lvl1pPr>
          </a:lstStyle>
          <a:p>
            <a:r>
              <a:rPr lang="en-US"/>
              <a:t>Click icon to add picture</a:t>
            </a:r>
            <a:endParaRPr lang="en-US" dirty="0"/>
          </a:p>
        </p:txBody>
      </p:sp>
      <p:sp>
        <p:nvSpPr>
          <p:cNvPr id="15" name="Text Placeholder 14">
            <a:extLst>
              <a:ext uri="{FF2B5EF4-FFF2-40B4-BE49-F238E27FC236}">
                <a16:creationId xmlns:a16="http://schemas.microsoft.com/office/drawing/2014/main" id="{E07DBA47-85AF-A44A-8753-465DF296BC46}"/>
              </a:ext>
            </a:extLst>
          </p:cNvPr>
          <p:cNvSpPr>
            <a:spLocks noGrp="1"/>
          </p:cNvSpPr>
          <p:nvPr>
            <p:ph type="body" sz="quarter" idx="23" hasCustomPrompt="1"/>
          </p:nvPr>
        </p:nvSpPr>
        <p:spPr>
          <a:xfrm>
            <a:off x="1685925" y="5981700"/>
            <a:ext cx="3468688" cy="3733800"/>
          </a:xfrm>
        </p:spPr>
        <p:txBody>
          <a:bodyPr>
            <a:normAutofit/>
          </a:bodyPr>
          <a:lstStyle>
            <a:lvl1pPr marL="0" indent="0">
              <a:buNone/>
              <a:defRPr sz="1800"/>
            </a:lvl1pPr>
            <a:lvl2pPr>
              <a:defRPr sz="1200"/>
            </a:lvl2pPr>
            <a:lvl3pPr>
              <a:defRPr sz="1200"/>
            </a:lvl3pPr>
            <a:lvl4pPr>
              <a:defRPr sz="1100"/>
            </a:lvl4pPr>
            <a:lvl5pPr>
              <a:defRPr sz="1100"/>
            </a:lvl5pPr>
          </a:lstStyle>
          <a:p>
            <a:pPr lvl="0"/>
            <a:r>
              <a:rPr lang="en-US" dirty="0"/>
              <a:t>Click to add your text: </a:t>
            </a:r>
            <a:r>
              <a:rPr lang="en-US" sz="1800" spc="112" dirty="0" err="1">
                <a:solidFill>
                  <a:srgbClr val="565656"/>
                </a:solidFill>
                <a:latin typeface="+mn-lt"/>
              </a:rPr>
              <a:t>adipiscing</a:t>
            </a:r>
            <a:r>
              <a:rPr lang="en-US" sz="1800" spc="112" dirty="0">
                <a:solidFill>
                  <a:srgbClr val="565656"/>
                </a:solidFill>
                <a:latin typeface="+mn-lt"/>
              </a:rPr>
              <a:t> </a:t>
            </a:r>
            <a:r>
              <a:rPr lang="en-US" sz="1800" spc="112" dirty="0" err="1">
                <a:solidFill>
                  <a:srgbClr val="565656"/>
                </a:solidFill>
                <a:latin typeface="+mn-lt"/>
              </a:rPr>
              <a:t>elit</a:t>
            </a:r>
            <a:r>
              <a:rPr lang="en-US" sz="1800" spc="112" dirty="0">
                <a:solidFill>
                  <a:srgbClr val="565656"/>
                </a:solidFill>
                <a:latin typeface="+mn-lt"/>
              </a:rPr>
              <a:t>, sed do </a:t>
            </a:r>
            <a:r>
              <a:rPr lang="en-US" sz="1800" spc="112" dirty="0" err="1">
                <a:solidFill>
                  <a:srgbClr val="565656"/>
                </a:solidFill>
                <a:latin typeface="+mn-lt"/>
              </a:rPr>
              <a:t>eiusmod</a:t>
            </a:r>
            <a:r>
              <a:rPr lang="en-US" sz="1800" spc="112" dirty="0">
                <a:solidFill>
                  <a:srgbClr val="565656"/>
                </a:solidFill>
                <a:latin typeface="+mn-lt"/>
              </a:rPr>
              <a:t> </a:t>
            </a:r>
            <a:r>
              <a:rPr lang="en-US" sz="1800" spc="112" dirty="0" err="1">
                <a:solidFill>
                  <a:srgbClr val="565656"/>
                </a:solidFill>
                <a:latin typeface="+mn-lt"/>
              </a:rPr>
              <a:t>tempor</a:t>
            </a:r>
            <a:r>
              <a:rPr lang="en-US" sz="1800" spc="112" dirty="0">
                <a:solidFill>
                  <a:srgbClr val="565656"/>
                </a:solidFill>
                <a:latin typeface="+mn-lt"/>
              </a:rPr>
              <a:t> </a:t>
            </a:r>
            <a:r>
              <a:rPr lang="en-US" sz="1800" spc="112" dirty="0" err="1">
                <a:solidFill>
                  <a:srgbClr val="565656"/>
                </a:solidFill>
                <a:latin typeface="+mn-lt"/>
              </a:rPr>
              <a:t>incididunt</a:t>
            </a:r>
            <a:r>
              <a:rPr lang="en-US" sz="1800" spc="112" dirty="0">
                <a:solidFill>
                  <a:srgbClr val="565656"/>
                </a:solidFill>
                <a:latin typeface="+mn-lt"/>
              </a:rPr>
              <a:t> </a:t>
            </a:r>
            <a:r>
              <a:rPr lang="en-US" sz="1800" spc="112" dirty="0" err="1">
                <a:solidFill>
                  <a:srgbClr val="565656"/>
                </a:solidFill>
                <a:latin typeface="+mn-lt"/>
              </a:rPr>
              <a:t>ut</a:t>
            </a:r>
            <a:r>
              <a:rPr lang="en-US" sz="1800" spc="112" dirty="0">
                <a:solidFill>
                  <a:srgbClr val="565656"/>
                </a:solidFill>
                <a:latin typeface="+mn-lt"/>
              </a:rPr>
              <a:t> </a:t>
            </a:r>
            <a:r>
              <a:rPr lang="en-US" sz="1800" spc="112" dirty="0" err="1">
                <a:solidFill>
                  <a:srgbClr val="565656"/>
                </a:solidFill>
                <a:latin typeface="+mn-lt"/>
              </a:rPr>
              <a:t>labore</a:t>
            </a:r>
            <a:r>
              <a:rPr lang="en-US" sz="1800" spc="112" dirty="0">
                <a:solidFill>
                  <a:srgbClr val="565656"/>
                </a:solidFill>
                <a:latin typeface="+mn-lt"/>
              </a:rPr>
              <a:t> et dolore magna </a:t>
            </a:r>
            <a:r>
              <a:rPr lang="en-US" sz="1800" spc="112" dirty="0" err="1">
                <a:solidFill>
                  <a:srgbClr val="565656"/>
                </a:solidFill>
                <a:latin typeface="+mn-lt"/>
              </a:rPr>
              <a:t>aliqua</a:t>
            </a:r>
            <a:r>
              <a:rPr lang="en-US" sz="1800" spc="112" dirty="0">
                <a:solidFill>
                  <a:srgbClr val="565656"/>
                </a:solidFill>
                <a:latin typeface="+mn-lt"/>
              </a:rPr>
              <a:t>. </a:t>
            </a:r>
            <a:r>
              <a:rPr lang="en-US" sz="1800" spc="112" dirty="0" err="1">
                <a:solidFill>
                  <a:srgbClr val="565656"/>
                </a:solidFill>
                <a:latin typeface="+mn-lt"/>
              </a:rPr>
              <a:t>Sapien</a:t>
            </a:r>
            <a:r>
              <a:rPr lang="en-US" sz="1800" spc="112" dirty="0">
                <a:solidFill>
                  <a:srgbClr val="565656"/>
                </a:solidFill>
                <a:latin typeface="+mn-lt"/>
              </a:rPr>
              <a:t> </a:t>
            </a:r>
            <a:r>
              <a:rPr lang="en-US" sz="1800" spc="112" dirty="0" err="1">
                <a:solidFill>
                  <a:srgbClr val="565656"/>
                </a:solidFill>
                <a:latin typeface="+mn-lt"/>
              </a:rPr>
              <a:t>pellentesque</a:t>
            </a:r>
            <a:r>
              <a:rPr lang="en-US" sz="1800" spc="112" dirty="0">
                <a:solidFill>
                  <a:srgbClr val="565656"/>
                </a:solidFill>
                <a:latin typeface="+mn-lt"/>
              </a:rPr>
              <a:t> habitant </a:t>
            </a:r>
            <a:r>
              <a:rPr lang="en-US" sz="1800" spc="112" dirty="0" err="1">
                <a:solidFill>
                  <a:srgbClr val="565656"/>
                </a:solidFill>
                <a:latin typeface="+mn-lt"/>
              </a:rPr>
              <a:t>morbi</a:t>
            </a:r>
            <a:r>
              <a:rPr lang="en-US" sz="1800" spc="112" dirty="0">
                <a:solidFill>
                  <a:srgbClr val="565656"/>
                </a:solidFill>
                <a:latin typeface="+mn-lt"/>
              </a:rPr>
              <a:t> </a:t>
            </a:r>
            <a:r>
              <a:rPr lang="en-US" sz="1800" spc="112" dirty="0" err="1">
                <a:solidFill>
                  <a:srgbClr val="565656"/>
                </a:solidFill>
                <a:latin typeface="+mn-lt"/>
              </a:rPr>
              <a:t>tristique</a:t>
            </a:r>
            <a:r>
              <a:rPr lang="en-US" sz="1800" spc="112" dirty="0">
                <a:solidFill>
                  <a:srgbClr val="565656"/>
                </a:solidFill>
                <a:latin typeface="+mn-lt"/>
              </a:rPr>
              <a:t> </a:t>
            </a:r>
            <a:r>
              <a:rPr lang="en-US" sz="1800" spc="112" dirty="0" err="1">
                <a:solidFill>
                  <a:srgbClr val="565656"/>
                </a:solidFill>
                <a:latin typeface="+mn-lt"/>
              </a:rPr>
              <a:t>senectus</a:t>
            </a:r>
            <a:r>
              <a:rPr lang="en-US" sz="1800" spc="112" dirty="0">
                <a:solidFill>
                  <a:srgbClr val="565656"/>
                </a:solidFill>
                <a:latin typeface="+mn-lt"/>
              </a:rPr>
              <a:t> et </a:t>
            </a:r>
            <a:r>
              <a:rPr lang="en-US" sz="1800" spc="112" dirty="0" err="1">
                <a:solidFill>
                  <a:srgbClr val="565656"/>
                </a:solidFill>
                <a:latin typeface="+mn-lt"/>
              </a:rPr>
              <a:t>netus</a:t>
            </a:r>
            <a:endParaRPr lang="en-US" dirty="0"/>
          </a:p>
        </p:txBody>
      </p:sp>
      <p:sp>
        <p:nvSpPr>
          <p:cNvPr id="17" name="Text Placeholder 16">
            <a:extLst>
              <a:ext uri="{FF2B5EF4-FFF2-40B4-BE49-F238E27FC236}">
                <a16:creationId xmlns:a16="http://schemas.microsoft.com/office/drawing/2014/main" id="{F9C1727B-ECB7-D747-8EE3-FC4AB8719B43}"/>
              </a:ext>
            </a:extLst>
          </p:cNvPr>
          <p:cNvSpPr>
            <a:spLocks noGrp="1"/>
          </p:cNvSpPr>
          <p:nvPr>
            <p:ph type="body" sz="quarter" idx="24" hasCustomPrompt="1"/>
          </p:nvPr>
        </p:nvSpPr>
        <p:spPr>
          <a:xfrm>
            <a:off x="1685925" y="4927600"/>
            <a:ext cx="3468688" cy="1054100"/>
          </a:xfrm>
        </p:spPr>
        <p:txBody>
          <a:bodyPr/>
          <a:lstStyle>
            <a:lvl1pPr marL="0" indent="0">
              <a:buFontTx/>
              <a:buNone/>
              <a:defRPr>
                <a:solidFill>
                  <a:schemeClr val="accent2"/>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dirty="0"/>
              <a:t>Insert</a:t>
            </a:r>
          </a:p>
          <a:p>
            <a:pPr lvl="0"/>
            <a:r>
              <a:rPr lang="en-US" dirty="0"/>
              <a:t>Header</a:t>
            </a:r>
          </a:p>
        </p:txBody>
      </p:sp>
      <p:sp>
        <p:nvSpPr>
          <p:cNvPr id="18" name="Text Placeholder 14">
            <a:extLst>
              <a:ext uri="{FF2B5EF4-FFF2-40B4-BE49-F238E27FC236}">
                <a16:creationId xmlns:a16="http://schemas.microsoft.com/office/drawing/2014/main" id="{E6D18EE7-4359-F444-BD8B-031FBD9111FD}"/>
              </a:ext>
            </a:extLst>
          </p:cNvPr>
          <p:cNvSpPr>
            <a:spLocks noGrp="1"/>
          </p:cNvSpPr>
          <p:nvPr>
            <p:ph type="body" sz="quarter" idx="25" hasCustomPrompt="1"/>
          </p:nvPr>
        </p:nvSpPr>
        <p:spPr>
          <a:xfrm>
            <a:off x="5601463" y="5981700"/>
            <a:ext cx="3468688" cy="3733800"/>
          </a:xfrm>
        </p:spPr>
        <p:txBody>
          <a:bodyPr>
            <a:normAutofit/>
          </a:bodyPr>
          <a:lstStyle>
            <a:lvl1pPr marL="0" indent="0">
              <a:buNone/>
              <a:defRPr sz="1800"/>
            </a:lvl1pPr>
            <a:lvl2pPr>
              <a:defRPr sz="1200"/>
            </a:lvl2pPr>
            <a:lvl3pPr>
              <a:defRPr sz="1200"/>
            </a:lvl3pPr>
            <a:lvl4pPr>
              <a:defRPr sz="1100"/>
            </a:lvl4pPr>
            <a:lvl5pPr>
              <a:defRPr sz="1100"/>
            </a:lvl5pPr>
          </a:lstStyle>
          <a:p>
            <a:pPr lvl="0"/>
            <a:r>
              <a:rPr lang="en-US" dirty="0"/>
              <a:t>Click to add your text: </a:t>
            </a:r>
            <a:r>
              <a:rPr lang="en-US" sz="1800" spc="112" dirty="0" err="1">
                <a:solidFill>
                  <a:srgbClr val="565656"/>
                </a:solidFill>
                <a:latin typeface="+mn-lt"/>
              </a:rPr>
              <a:t>adipiscing</a:t>
            </a:r>
            <a:r>
              <a:rPr lang="en-US" sz="1800" spc="112" dirty="0">
                <a:solidFill>
                  <a:srgbClr val="565656"/>
                </a:solidFill>
                <a:latin typeface="+mn-lt"/>
              </a:rPr>
              <a:t> </a:t>
            </a:r>
            <a:r>
              <a:rPr lang="en-US" sz="1800" spc="112" dirty="0" err="1">
                <a:solidFill>
                  <a:srgbClr val="565656"/>
                </a:solidFill>
                <a:latin typeface="+mn-lt"/>
              </a:rPr>
              <a:t>elit</a:t>
            </a:r>
            <a:r>
              <a:rPr lang="en-US" sz="1800" spc="112" dirty="0">
                <a:solidFill>
                  <a:srgbClr val="565656"/>
                </a:solidFill>
                <a:latin typeface="+mn-lt"/>
              </a:rPr>
              <a:t>, sed do </a:t>
            </a:r>
            <a:r>
              <a:rPr lang="en-US" sz="1800" spc="112" dirty="0" err="1">
                <a:solidFill>
                  <a:srgbClr val="565656"/>
                </a:solidFill>
                <a:latin typeface="+mn-lt"/>
              </a:rPr>
              <a:t>eiusmod</a:t>
            </a:r>
            <a:r>
              <a:rPr lang="en-US" sz="1800" spc="112" dirty="0">
                <a:solidFill>
                  <a:srgbClr val="565656"/>
                </a:solidFill>
                <a:latin typeface="+mn-lt"/>
              </a:rPr>
              <a:t> </a:t>
            </a:r>
            <a:r>
              <a:rPr lang="en-US" sz="1800" spc="112" dirty="0" err="1">
                <a:solidFill>
                  <a:srgbClr val="565656"/>
                </a:solidFill>
                <a:latin typeface="+mn-lt"/>
              </a:rPr>
              <a:t>tempor</a:t>
            </a:r>
            <a:r>
              <a:rPr lang="en-US" sz="1800" spc="112" dirty="0">
                <a:solidFill>
                  <a:srgbClr val="565656"/>
                </a:solidFill>
                <a:latin typeface="+mn-lt"/>
              </a:rPr>
              <a:t> </a:t>
            </a:r>
            <a:r>
              <a:rPr lang="en-US" sz="1800" spc="112" dirty="0" err="1">
                <a:solidFill>
                  <a:srgbClr val="565656"/>
                </a:solidFill>
                <a:latin typeface="+mn-lt"/>
              </a:rPr>
              <a:t>incididunt</a:t>
            </a:r>
            <a:r>
              <a:rPr lang="en-US" sz="1800" spc="112" dirty="0">
                <a:solidFill>
                  <a:srgbClr val="565656"/>
                </a:solidFill>
                <a:latin typeface="+mn-lt"/>
              </a:rPr>
              <a:t> </a:t>
            </a:r>
            <a:r>
              <a:rPr lang="en-US" sz="1800" spc="112" dirty="0" err="1">
                <a:solidFill>
                  <a:srgbClr val="565656"/>
                </a:solidFill>
                <a:latin typeface="+mn-lt"/>
              </a:rPr>
              <a:t>ut</a:t>
            </a:r>
            <a:r>
              <a:rPr lang="en-US" sz="1800" spc="112" dirty="0">
                <a:solidFill>
                  <a:srgbClr val="565656"/>
                </a:solidFill>
                <a:latin typeface="+mn-lt"/>
              </a:rPr>
              <a:t> </a:t>
            </a:r>
            <a:r>
              <a:rPr lang="en-US" sz="1800" spc="112" dirty="0" err="1">
                <a:solidFill>
                  <a:srgbClr val="565656"/>
                </a:solidFill>
                <a:latin typeface="+mn-lt"/>
              </a:rPr>
              <a:t>labore</a:t>
            </a:r>
            <a:r>
              <a:rPr lang="en-US" sz="1800" spc="112" dirty="0">
                <a:solidFill>
                  <a:srgbClr val="565656"/>
                </a:solidFill>
                <a:latin typeface="+mn-lt"/>
              </a:rPr>
              <a:t> et dolore magna </a:t>
            </a:r>
            <a:r>
              <a:rPr lang="en-US" sz="1800" spc="112" dirty="0" err="1">
                <a:solidFill>
                  <a:srgbClr val="565656"/>
                </a:solidFill>
                <a:latin typeface="+mn-lt"/>
              </a:rPr>
              <a:t>aliqua</a:t>
            </a:r>
            <a:r>
              <a:rPr lang="en-US" sz="1800" spc="112" dirty="0">
                <a:solidFill>
                  <a:srgbClr val="565656"/>
                </a:solidFill>
                <a:latin typeface="+mn-lt"/>
              </a:rPr>
              <a:t>. </a:t>
            </a:r>
            <a:r>
              <a:rPr lang="en-US" sz="1800" spc="112" dirty="0" err="1">
                <a:solidFill>
                  <a:srgbClr val="565656"/>
                </a:solidFill>
                <a:latin typeface="+mn-lt"/>
              </a:rPr>
              <a:t>Sapien</a:t>
            </a:r>
            <a:r>
              <a:rPr lang="en-US" sz="1800" spc="112" dirty="0">
                <a:solidFill>
                  <a:srgbClr val="565656"/>
                </a:solidFill>
                <a:latin typeface="+mn-lt"/>
              </a:rPr>
              <a:t> </a:t>
            </a:r>
            <a:r>
              <a:rPr lang="en-US" sz="1800" spc="112" dirty="0" err="1">
                <a:solidFill>
                  <a:srgbClr val="565656"/>
                </a:solidFill>
                <a:latin typeface="+mn-lt"/>
              </a:rPr>
              <a:t>pellentesque</a:t>
            </a:r>
            <a:r>
              <a:rPr lang="en-US" sz="1800" spc="112" dirty="0">
                <a:solidFill>
                  <a:srgbClr val="565656"/>
                </a:solidFill>
                <a:latin typeface="+mn-lt"/>
              </a:rPr>
              <a:t> habitant </a:t>
            </a:r>
            <a:r>
              <a:rPr lang="en-US" sz="1800" spc="112" dirty="0" err="1">
                <a:solidFill>
                  <a:srgbClr val="565656"/>
                </a:solidFill>
                <a:latin typeface="+mn-lt"/>
              </a:rPr>
              <a:t>morbi</a:t>
            </a:r>
            <a:r>
              <a:rPr lang="en-US" sz="1800" spc="112" dirty="0">
                <a:solidFill>
                  <a:srgbClr val="565656"/>
                </a:solidFill>
                <a:latin typeface="+mn-lt"/>
              </a:rPr>
              <a:t> </a:t>
            </a:r>
            <a:r>
              <a:rPr lang="en-US" sz="1800" spc="112" dirty="0" err="1">
                <a:solidFill>
                  <a:srgbClr val="565656"/>
                </a:solidFill>
                <a:latin typeface="+mn-lt"/>
              </a:rPr>
              <a:t>tristique</a:t>
            </a:r>
            <a:r>
              <a:rPr lang="en-US" sz="1800" spc="112" dirty="0">
                <a:solidFill>
                  <a:srgbClr val="565656"/>
                </a:solidFill>
                <a:latin typeface="+mn-lt"/>
              </a:rPr>
              <a:t> </a:t>
            </a:r>
            <a:r>
              <a:rPr lang="en-US" sz="1800" spc="112" dirty="0" err="1">
                <a:solidFill>
                  <a:srgbClr val="565656"/>
                </a:solidFill>
                <a:latin typeface="+mn-lt"/>
              </a:rPr>
              <a:t>senectus</a:t>
            </a:r>
            <a:r>
              <a:rPr lang="en-US" sz="1800" spc="112" dirty="0">
                <a:solidFill>
                  <a:srgbClr val="565656"/>
                </a:solidFill>
                <a:latin typeface="+mn-lt"/>
              </a:rPr>
              <a:t> et </a:t>
            </a:r>
            <a:r>
              <a:rPr lang="en-US" sz="1800" spc="112" dirty="0" err="1">
                <a:solidFill>
                  <a:srgbClr val="565656"/>
                </a:solidFill>
                <a:latin typeface="+mn-lt"/>
              </a:rPr>
              <a:t>netus</a:t>
            </a:r>
            <a:endParaRPr lang="en-US" dirty="0"/>
          </a:p>
        </p:txBody>
      </p:sp>
      <p:sp>
        <p:nvSpPr>
          <p:cNvPr id="19" name="Text Placeholder 16">
            <a:extLst>
              <a:ext uri="{FF2B5EF4-FFF2-40B4-BE49-F238E27FC236}">
                <a16:creationId xmlns:a16="http://schemas.microsoft.com/office/drawing/2014/main" id="{44CC77E3-E9C3-694A-9BB7-4245A45E75B6}"/>
              </a:ext>
            </a:extLst>
          </p:cNvPr>
          <p:cNvSpPr>
            <a:spLocks noGrp="1"/>
          </p:cNvSpPr>
          <p:nvPr>
            <p:ph type="body" sz="quarter" idx="26" hasCustomPrompt="1"/>
          </p:nvPr>
        </p:nvSpPr>
        <p:spPr>
          <a:xfrm>
            <a:off x="5601463" y="4927600"/>
            <a:ext cx="3468688" cy="1054100"/>
          </a:xfrm>
        </p:spPr>
        <p:txBody>
          <a:bodyPr/>
          <a:lstStyle>
            <a:lvl1pPr marL="0" indent="0">
              <a:buFontTx/>
              <a:buNone/>
              <a:defRPr>
                <a:solidFill>
                  <a:schemeClr val="accent2"/>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dirty="0"/>
              <a:t>Insert</a:t>
            </a:r>
          </a:p>
          <a:p>
            <a:pPr lvl="0"/>
            <a:r>
              <a:rPr lang="en-US" dirty="0"/>
              <a:t>Header</a:t>
            </a:r>
          </a:p>
        </p:txBody>
      </p:sp>
      <p:sp>
        <p:nvSpPr>
          <p:cNvPr id="20" name="Text Placeholder 14">
            <a:extLst>
              <a:ext uri="{FF2B5EF4-FFF2-40B4-BE49-F238E27FC236}">
                <a16:creationId xmlns:a16="http://schemas.microsoft.com/office/drawing/2014/main" id="{7BCA6D0E-4E22-CA4E-BEF7-9D3AEB4A15C9}"/>
              </a:ext>
            </a:extLst>
          </p:cNvPr>
          <p:cNvSpPr>
            <a:spLocks noGrp="1"/>
          </p:cNvSpPr>
          <p:nvPr>
            <p:ph type="body" sz="quarter" idx="27" hasCustomPrompt="1"/>
          </p:nvPr>
        </p:nvSpPr>
        <p:spPr>
          <a:xfrm>
            <a:off x="9507659" y="5981700"/>
            <a:ext cx="3468688" cy="3733800"/>
          </a:xfrm>
        </p:spPr>
        <p:txBody>
          <a:bodyPr>
            <a:normAutofit/>
          </a:bodyPr>
          <a:lstStyle>
            <a:lvl1pPr marL="0" indent="0">
              <a:buNone/>
              <a:defRPr sz="1800"/>
            </a:lvl1pPr>
            <a:lvl2pPr>
              <a:defRPr sz="1200"/>
            </a:lvl2pPr>
            <a:lvl3pPr>
              <a:defRPr sz="1200"/>
            </a:lvl3pPr>
            <a:lvl4pPr>
              <a:defRPr sz="1100"/>
            </a:lvl4pPr>
            <a:lvl5pPr>
              <a:defRPr sz="1100"/>
            </a:lvl5pPr>
          </a:lstStyle>
          <a:p>
            <a:pPr lvl="0"/>
            <a:r>
              <a:rPr lang="en-US" dirty="0"/>
              <a:t>Click to add your text: </a:t>
            </a:r>
            <a:r>
              <a:rPr lang="en-US" sz="1800" spc="112" dirty="0" err="1">
                <a:solidFill>
                  <a:srgbClr val="565656"/>
                </a:solidFill>
                <a:latin typeface="+mn-lt"/>
              </a:rPr>
              <a:t>adipiscing</a:t>
            </a:r>
            <a:r>
              <a:rPr lang="en-US" sz="1800" spc="112" dirty="0">
                <a:solidFill>
                  <a:srgbClr val="565656"/>
                </a:solidFill>
                <a:latin typeface="+mn-lt"/>
              </a:rPr>
              <a:t> </a:t>
            </a:r>
            <a:r>
              <a:rPr lang="en-US" sz="1800" spc="112" dirty="0" err="1">
                <a:solidFill>
                  <a:srgbClr val="565656"/>
                </a:solidFill>
                <a:latin typeface="+mn-lt"/>
              </a:rPr>
              <a:t>elit</a:t>
            </a:r>
            <a:r>
              <a:rPr lang="en-US" sz="1800" spc="112" dirty="0">
                <a:solidFill>
                  <a:srgbClr val="565656"/>
                </a:solidFill>
                <a:latin typeface="+mn-lt"/>
              </a:rPr>
              <a:t>, sed do </a:t>
            </a:r>
            <a:r>
              <a:rPr lang="en-US" sz="1800" spc="112" dirty="0" err="1">
                <a:solidFill>
                  <a:srgbClr val="565656"/>
                </a:solidFill>
                <a:latin typeface="+mn-lt"/>
              </a:rPr>
              <a:t>eiusmod</a:t>
            </a:r>
            <a:r>
              <a:rPr lang="en-US" sz="1800" spc="112" dirty="0">
                <a:solidFill>
                  <a:srgbClr val="565656"/>
                </a:solidFill>
                <a:latin typeface="+mn-lt"/>
              </a:rPr>
              <a:t> </a:t>
            </a:r>
            <a:r>
              <a:rPr lang="en-US" sz="1800" spc="112" dirty="0" err="1">
                <a:solidFill>
                  <a:srgbClr val="565656"/>
                </a:solidFill>
                <a:latin typeface="+mn-lt"/>
              </a:rPr>
              <a:t>tempor</a:t>
            </a:r>
            <a:r>
              <a:rPr lang="en-US" sz="1800" spc="112" dirty="0">
                <a:solidFill>
                  <a:srgbClr val="565656"/>
                </a:solidFill>
                <a:latin typeface="+mn-lt"/>
              </a:rPr>
              <a:t> </a:t>
            </a:r>
            <a:r>
              <a:rPr lang="en-US" sz="1800" spc="112" dirty="0" err="1">
                <a:solidFill>
                  <a:srgbClr val="565656"/>
                </a:solidFill>
                <a:latin typeface="+mn-lt"/>
              </a:rPr>
              <a:t>incididunt</a:t>
            </a:r>
            <a:r>
              <a:rPr lang="en-US" sz="1800" spc="112" dirty="0">
                <a:solidFill>
                  <a:srgbClr val="565656"/>
                </a:solidFill>
                <a:latin typeface="+mn-lt"/>
              </a:rPr>
              <a:t> </a:t>
            </a:r>
            <a:r>
              <a:rPr lang="en-US" sz="1800" spc="112" dirty="0" err="1">
                <a:solidFill>
                  <a:srgbClr val="565656"/>
                </a:solidFill>
                <a:latin typeface="+mn-lt"/>
              </a:rPr>
              <a:t>ut</a:t>
            </a:r>
            <a:r>
              <a:rPr lang="en-US" sz="1800" spc="112" dirty="0">
                <a:solidFill>
                  <a:srgbClr val="565656"/>
                </a:solidFill>
                <a:latin typeface="+mn-lt"/>
              </a:rPr>
              <a:t> </a:t>
            </a:r>
            <a:r>
              <a:rPr lang="en-US" sz="1800" spc="112" dirty="0" err="1">
                <a:solidFill>
                  <a:srgbClr val="565656"/>
                </a:solidFill>
                <a:latin typeface="+mn-lt"/>
              </a:rPr>
              <a:t>labore</a:t>
            </a:r>
            <a:r>
              <a:rPr lang="en-US" sz="1800" spc="112" dirty="0">
                <a:solidFill>
                  <a:srgbClr val="565656"/>
                </a:solidFill>
                <a:latin typeface="+mn-lt"/>
              </a:rPr>
              <a:t> et dolore magna </a:t>
            </a:r>
            <a:r>
              <a:rPr lang="en-US" sz="1800" spc="112" dirty="0" err="1">
                <a:solidFill>
                  <a:srgbClr val="565656"/>
                </a:solidFill>
                <a:latin typeface="+mn-lt"/>
              </a:rPr>
              <a:t>aliqua</a:t>
            </a:r>
            <a:r>
              <a:rPr lang="en-US" sz="1800" spc="112" dirty="0">
                <a:solidFill>
                  <a:srgbClr val="565656"/>
                </a:solidFill>
                <a:latin typeface="+mn-lt"/>
              </a:rPr>
              <a:t>. </a:t>
            </a:r>
            <a:r>
              <a:rPr lang="en-US" sz="1800" spc="112" dirty="0" err="1">
                <a:solidFill>
                  <a:srgbClr val="565656"/>
                </a:solidFill>
                <a:latin typeface="+mn-lt"/>
              </a:rPr>
              <a:t>Sapien</a:t>
            </a:r>
            <a:r>
              <a:rPr lang="en-US" sz="1800" spc="112" dirty="0">
                <a:solidFill>
                  <a:srgbClr val="565656"/>
                </a:solidFill>
                <a:latin typeface="+mn-lt"/>
              </a:rPr>
              <a:t> </a:t>
            </a:r>
            <a:r>
              <a:rPr lang="en-US" sz="1800" spc="112" dirty="0" err="1">
                <a:solidFill>
                  <a:srgbClr val="565656"/>
                </a:solidFill>
                <a:latin typeface="+mn-lt"/>
              </a:rPr>
              <a:t>pellentesque</a:t>
            </a:r>
            <a:r>
              <a:rPr lang="en-US" sz="1800" spc="112" dirty="0">
                <a:solidFill>
                  <a:srgbClr val="565656"/>
                </a:solidFill>
                <a:latin typeface="+mn-lt"/>
              </a:rPr>
              <a:t> habitant </a:t>
            </a:r>
            <a:r>
              <a:rPr lang="en-US" sz="1800" spc="112" dirty="0" err="1">
                <a:solidFill>
                  <a:srgbClr val="565656"/>
                </a:solidFill>
                <a:latin typeface="+mn-lt"/>
              </a:rPr>
              <a:t>morbi</a:t>
            </a:r>
            <a:r>
              <a:rPr lang="en-US" sz="1800" spc="112" dirty="0">
                <a:solidFill>
                  <a:srgbClr val="565656"/>
                </a:solidFill>
                <a:latin typeface="+mn-lt"/>
              </a:rPr>
              <a:t> </a:t>
            </a:r>
            <a:r>
              <a:rPr lang="en-US" sz="1800" spc="112" dirty="0" err="1">
                <a:solidFill>
                  <a:srgbClr val="565656"/>
                </a:solidFill>
                <a:latin typeface="+mn-lt"/>
              </a:rPr>
              <a:t>tristique</a:t>
            </a:r>
            <a:r>
              <a:rPr lang="en-US" sz="1800" spc="112" dirty="0">
                <a:solidFill>
                  <a:srgbClr val="565656"/>
                </a:solidFill>
                <a:latin typeface="+mn-lt"/>
              </a:rPr>
              <a:t> </a:t>
            </a:r>
            <a:r>
              <a:rPr lang="en-US" sz="1800" spc="112" dirty="0" err="1">
                <a:solidFill>
                  <a:srgbClr val="565656"/>
                </a:solidFill>
                <a:latin typeface="+mn-lt"/>
              </a:rPr>
              <a:t>senectus</a:t>
            </a:r>
            <a:r>
              <a:rPr lang="en-US" sz="1800" spc="112" dirty="0">
                <a:solidFill>
                  <a:srgbClr val="565656"/>
                </a:solidFill>
                <a:latin typeface="+mn-lt"/>
              </a:rPr>
              <a:t> et </a:t>
            </a:r>
            <a:r>
              <a:rPr lang="en-US" sz="1800" spc="112" dirty="0" err="1">
                <a:solidFill>
                  <a:srgbClr val="565656"/>
                </a:solidFill>
                <a:latin typeface="+mn-lt"/>
              </a:rPr>
              <a:t>netus</a:t>
            </a:r>
            <a:endParaRPr lang="en-US" dirty="0"/>
          </a:p>
        </p:txBody>
      </p:sp>
      <p:sp>
        <p:nvSpPr>
          <p:cNvPr id="21" name="Text Placeholder 16">
            <a:extLst>
              <a:ext uri="{FF2B5EF4-FFF2-40B4-BE49-F238E27FC236}">
                <a16:creationId xmlns:a16="http://schemas.microsoft.com/office/drawing/2014/main" id="{95FAE8D2-703F-7743-AF15-F4926112EA46}"/>
              </a:ext>
            </a:extLst>
          </p:cNvPr>
          <p:cNvSpPr>
            <a:spLocks noGrp="1"/>
          </p:cNvSpPr>
          <p:nvPr>
            <p:ph type="body" sz="quarter" idx="28" hasCustomPrompt="1"/>
          </p:nvPr>
        </p:nvSpPr>
        <p:spPr>
          <a:xfrm>
            <a:off x="9507659" y="4927600"/>
            <a:ext cx="3468688" cy="1054100"/>
          </a:xfrm>
        </p:spPr>
        <p:txBody>
          <a:bodyPr/>
          <a:lstStyle>
            <a:lvl1pPr marL="0" indent="0">
              <a:buFontTx/>
              <a:buNone/>
              <a:defRPr>
                <a:solidFill>
                  <a:schemeClr val="accent2"/>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dirty="0"/>
              <a:t>Insert</a:t>
            </a:r>
          </a:p>
          <a:p>
            <a:pPr lvl="0"/>
            <a:r>
              <a:rPr lang="en-US" dirty="0"/>
              <a:t>Header</a:t>
            </a:r>
          </a:p>
        </p:txBody>
      </p:sp>
      <p:sp>
        <p:nvSpPr>
          <p:cNvPr id="22" name="Text Placeholder 14">
            <a:extLst>
              <a:ext uri="{FF2B5EF4-FFF2-40B4-BE49-F238E27FC236}">
                <a16:creationId xmlns:a16="http://schemas.microsoft.com/office/drawing/2014/main" id="{388593D6-D699-0C4A-9976-A68C5639B832}"/>
              </a:ext>
            </a:extLst>
          </p:cNvPr>
          <p:cNvSpPr>
            <a:spLocks noGrp="1"/>
          </p:cNvSpPr>
          <p:nvPr>
            <p:ph type="body" sz="quarter" idx="29" hasCustomPrompt="1"/>
          </p:nvPr>
        </p:nvSpPr>
        <p:spPr>
          <a:xfrm>
            <a:off x="13447712" y="5981700"/>
            <a:ext cx="3468688" cy="3733800"/>
          </a:xfrm>
        </p:spPr>
        <p:txBody>
          <a:bodyPr>
            <a:normAutofit/>
          </a:bodyPr>
          <a:lstStyle>
            <a:lvl1pPr marL="0" indent="0">
              <a:buNone/>
              <a:defRPr sz="1800"/>
            </a:lvl1pPr>
            <a:lvl2pPr>
              <a:defRPr sz="1200"/>
            </a:lvl2pPr>
            <a:lvl3pPr>
              <a:defRPr sz="1200"/>
            </a:lvl3pPr>
            <a:lvl4pPr>
              <a:defRPr sz="1100"/>
            </a:lvl4pPr>
            <a:lvl5pPr>
              <a:defRPr sz="1100"/>
            </a:lvl5pPr>
          </a:lstStyle>
          <a:p>
            <a:pPr lvl="0"/>
            <a:r>
              <a:rPr lang="en-US" dirty="0"/>
              <a:t>Click to add your text: </a:t>
            </a:r>
            <a:r>
              <a:rPr lang="en-US" sz="1800" spc="112" dirty="0" err="1">
                <a:solidFill>
                  <a:srgbClr val="565656"/>
                </a:solidFill>
                <a:latin typeface="+mn-lt"/>
              </a:rPr>
              <a:t>adipiscing</a:t>
            </a:r>
            <a:r>
              <a:rPr lang="en-US" sz="1800" spc="112" dirty="0">
                <a:solidFill>
                  <a:srgbClr val="565656"/>
                </a:solidFill>
                <a:latin typeface="+mn-lt"/>
              </a:rPr>
              <a:t> </a:t>
            </a:r>
            <a:r>
              <a:rPr lang="en-US" sz="1800" spc="112" dirty="0" err="1">
                <a:solidFill>
                  <a:srgbClr val="565656"/>
                </a:solidFill>
                <a:latin typeface="+mn-lt"/>
              </a:rPr>
              <a:t>elit</a:t>
            </a:r>
            <a:r>
              <a:rPr lang="en-US" sz="1800" spc="112" dirty="0">
                <a:solidFill>
                  <a:srgbClr val="565656"/>
                </a:solidFill>
                <a:latin typeface="+mn-lt"/>
              </a:rPr>
              <a:t>, sed do </a:t>
            </a:r>
            <a:r>
              <a:rPr lang="en-US" sz="1800" spc="112" dirty="0" err="1">
                <a:solidFill>
                  <a:srgbClr val="565656"/>
                </a:solidFill>
                <a:latin typeface="+mn-lt"/>
              </a:rPr>
              <a:t>eiusmod</a:t>
            </a:r>
            <a:r>
              <a:rPr lang="en-US" sz="1800" spc="112" dirty="0">
                <a:solidFill>
                  <a:srgbClr val="565656"/>
                </a:solidFill>
                <a:latin typeface="+mn-lt"/>
              </a:rPr>
              <a:t> </a:t>
            </a:r>
            <a:r>
              <a:rPr lang="en-US" sz="1800" spc="112" dirty="0" err="1">
                <a:solidFill>
                  <a:srgbClr val="565656"/>
                </a:solidFill>
                <a:latin typeface="+mn-lt"/>
              </a:rPr>
              <a:t>tempor</a:t>
            </a:r>
            <a:r>
              <a:rPr lang="en-US" sz="1800" spc="112" dirty="0">
                <a:solidFill>
                  <a:srgbClr val="565656"/>
                </a:solidFill>
                <a:latin typeface="+mn-lt"/>
              </a:rPr>
              <a:t> </a:t>
            </a:r>
            <a:r>
              <a:rPr lang="en-US" sz="1800" spc="112" dirty="0" err="1">
                <a:solidFill>
                  <a:srgbClr val="565656"/>
                </a:solidFill>
                <a:latin typeface="+mn-lt"/>
              </a:rPr>
              <a:t>incididunt</a:t>
            </a:r>
            <a:r>
              <a:rPr lang="en-US" sz="1800" spc="112" dirty="0">
                <a:solidFill>
                  <a:srgbClr val="565656"/>
                </a:solidFill>
                <a:latin typeface="+mn-lt"/>
              </a:rPr>
              <a:t> </a:t>
            </a:r>
            <a:r>
              <a:rPr lang="en-US" sz="1800" spc="112" dirty="0" err="1">
                <a:solidFill>
                  <a:srgbClr val="565656"/>
                </a:solidFill>
                <a:latin typeface="+mn-lt"/>
              </a:rPr>
              <a:t>ut</a:t>
            </a:r>
            <a:r>
              <a:rPr lang="en-US" sz="1800" spc="112" dirty="0">
                <a:solidFill>
                  <a:srgbClr val="565656"/>
                </a:solidFill>
                <a:latin typeface="+mn-lt"/>
              </a:rPr>
              <a:t> </a:t>
            </a:r>
            <a:r>
              <a:rPr lang="en-US" sz="1800" spc="112" dirty="0" err="1">
                <a:solidFill>
                  <a:srgbClr val="565656"/>
                </a:solidFill>
                <a:latin typeface="+mn-lt"/>
              </a:rPr>
              <a:t>labore</a:t>
            </a:r>
            <a:r>
              <a:rPr lang="en-US" sz="1800" spc="112" dirty="0">
                <a:solidFill>
                  <a:srgbClr val="565656"/>
                </a:solidFill>
                <a:latin typeface="+mn-lt"/>
              </a:rPr>
              <a:t> et dolore magna </a:t>
            </a:r>
            <a:r>
              <a:rPr lang="en-US" sz="1800" spc="112" dirty="0" err="1">
                <a:solidFill>
                  <a:srgbClr val="565656"/>
                </a:solidFill>
                <a:latin typeface="+mn-lt"/>
              </a:rPr>
              <a:t>aliqua</a:t>
            </a:r>
            <a:r>
              <a:rPr lang="en-US" sz="1800" spc="112" dirty="0">
                <a:solidFill>
                  <a:srgbClr val="565656"/>
                </a:solidFill>
                <a:latin typeface="+mn-lt"/>
              </a:rPr>
              <a:t>. </a:t>
            </a:r>
            <a:r>
              <a:rPr lang="en-US" sz="1800" spc="112" dirty="0" err="1">
                <a:solidFill>
                  <a:srgbClr val="565656"/>
                </a:solidFill>
                <a:latin typeface="+mn-lt"/>
              </a:rPr>
              <a:t>Sapien</a:t>
            </a:r>
            <a:r>
              <a:rPr lang="en-US" sz="1800" spc="112" dirty="0">
                <a:solidFill>
                  <a:srgbClr val="565656"/>
                </a:solidFill>
                <a:latin typeface="+mn-lt"/>
              </a:rPr>
              <a:t> </a:t>
            </a:r>
            <a:r>
              <a:rPr lang="en-US" sz="1800" spc="112" dirty="0" err="1">
                <a:solidFill>
                  <a:srgbClr val="565656"/>
                </a:solidFill>
                <a:latin typeface="+mn-lt"/>
              </a:rPr>
              <a:t>pellentesque</a:t>
            </a:r>
            <a:r>
              <a:rPr lang="en-US" sz="1800" spc="112" dirty="0">
                <a:solidFill>
                  <a:srgbClr val="565656"/>
                </a:solidFill>
                <a:latin typeface="+mn-lt"/>
              </a:rPr>
              <a:t> habitant </a:t>
            </a:r>
            <a:r>
              <a:rPr lang="en-US" sz="1800" spc="112" dirty="0" err="1">
                <a:solidFill>
                  <a:srgbClr val="565656"/>
                </a:solidFill>
                <a:latin typeface="+mn-lt"/>
              </a:rPr>
              <a:t>morbi</a:t>
            </a:r>
            <a:r>
              <a:rPr lang="en-US" sz="1800" spc="112" dirty="0">
                <a:solidFill>
                  <a:srgbClr val="565656"/>
                </a:solidFill>
                <a:latin typeface="+mn-lt"/>
              </a:rPr>
              <a:t> </a:t>
            </a:r>
            <a:r>
              <a:rPr lang="en-US" sz="1800" spc="112" dirty="0" err="1">
                <a:solidFill>
                  <a:srgbClr val="565656"/>
                </a:solidFill>
                <a:latin typeface="+mn-lt"/>
              </a:rPr>
              <a:t>tristique</a:t>
            </a:r>
            <a:r>
              <a:rPr lang="en-US" sz="1800" spc="112" dirty="0">
                <a:solidFill>
                  <a:srgbClr val="565656"/>
                </a:solidFill>
                <a:latin typeface="+mn-lt"/>
              </a:rPr>
              <a:t> </a:t>
            </a:r>
            <a:r>
              <a:rPr lang="en-US" sz="1800" spc="112" dirty="0" err="1">
                <a:solidFill>
                  <a:srgbClr val="565656"/>
                </a:solidFill>
                <a:latin typeface="+mn-lt"/>
              </a:rPr>
              <a:t>senectus</a:t>
            </a:r>
            <a:r>
              <a:rPr lang="en-US" sz="1800" spc="112" dirty="0">
                <a:solidFill>
                  <a:srgbClr val="565656"/>
                </a:solidFill>
                <a:latin typeface="+mn-lt"/>
              </a:rPr>
              <a:t> et </a:t>
            </a:r>
            <a:r>
              <a:rPr lang="en-US" sz="1800" spc="112" dirty="0" err="1">
                <a:solidFill>
                  <a:srgbClr val="565656"/>
                </a:solidFill>
                <a:latin typeface="+mn-lt"/>
              </a:rPr>
              <a:t>netus</a:t>
            </a:r>
            <a:endParaRPr lang="en-US" dirty="0"/>
          </a:p>
        </p:txBody>
      </p:sp>
      <p:sp>
        <p:nvSpPr>
          <p:cNvPr id="23" name="Text Placeholder 16">
            <a:extLst>
              <a:ext uri="{FF2B5EF4-FFF2-40B4-BE49-F238E27FC236}">
                <a16:creationId xmlns:a16="http://schemas.microsoft.com/office/drawing/2014/main" id="{2C127A5C-98A3-5D4A-8788-0F3F44CC4D69}"/>
              </a:ext>
            </a:extLst>
          </p:cNvPr>
          <p:cNvSpPr>
            <a:spLocks noGrp="1"/>
          </p:cNvSpPr>
          <p:nvPr>
            <p:ph type="body" sz="quarter" idx="30" hasCustomPrompt="1"/>
          </p:nvPr>
        </p:nvSpPr>
        <p:spPr>
          <a:xfrm>
            <a:off x="13447712" y="4927600"/>
            <a:ext cx="3468688" cy="1054100"/>
          </a:xfrm>
        </p:spPr>
        <p:txBody>
          <a:bodyPr/>
          <a:lstStyle>
            <a:lvl1pPr marL="0" indent="0">
              <a:buFontTx/>
              <a:buNone/>
              <a:defRPr>
                <a:solidFill>
                  <a:schemeClr val="accent2"/>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dirty="0"/>
              <a:t>Insert</a:t>
            </a:r>
          </a:p>
          <a:p>
            <a:pPr lvl="0"/>
            <a:r>
              <a:rPr lang="en-US" dirty="0"/>
              <a:t>Header</a:t>
            </a:r>
          </a:p>
        </p:txBody>
      </p:sp>
    </p:spTree>
    <p:extLst>
      <p:ext uri="{BB962C8B-B14F-4D97-AF65-F5344CB8AC3E}">
        <p14:creationId xmlns:p14="http://schemas.microsoft.com/office/powerpoint/2010/main" val="610522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48FE6B8-F66E-6840-A1E7-90524ECFA631}"/>
              </a:ext>
            </a:extLst>
          </p:cNvPr>
          <p:cNvSpPr/>
          <p:nvPr userDrawn="1"/>
        </p:nvSpPr>
        <p:spPr>
          <a:xfrm>
            <a:off x="0" y="0"/>
            <a:ext cx="6702975" cy="670297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3"/>
          </a:solidFill>
        </p:spPr>
        <p:txBody>
          <a:bodyPr/>
          <a:lstStyle/>
          <a:p>
            <a:endParaRPr lang="en-US" dirty="0"/>
          </a:p>
        </p:txBody>
      </p:sp>
      <p:sp>
        <p:nvSpPr>
          <p:cNvPr id="10" name="Picture Placeholder 9">
            <a:extLst>
              <a:ext uri="{FF2B5EF4-FFF2-40B4-BE49-F238E27FC236}">
                <a16:creationId xmlns:a16="http://schemas.microsoft.com/office/drawing/2014/main" id="{DB1A53CE-0F5D-D348-8A56-5F49E1854333}"/>
              </a:ext>
            </a:extLst>
          </p:cNvPr>
          <p:cNvSpPr>
            <a:spLocks noGrp="1"/>
          </p:cNvSpPr>
          <p:nvPr>
            <p:ph type="pic" sz="quarter" idx="19"/>
          </p:nvPr>
        </p:nvSpPr>
        <p:spPr>
          <a:xfrm>
            <a:off x="1685925" y="2476500"/>
            <a:ext cx="3468688" cy="2298700"/>
          </a:xfrm>
          <a:solidFill>
            <a:schemeClr val="bg2"/>
          </a:solidFill>
        </p:spPr>
        <p:txBody>
          <a:bodyPr/>
          <a:lstStyle>
            <a:lvl1pPr marL="0" indent="0">
              <a:buNone/>
              <a:defRPr/>
            </a:lvl1pPr>
          </a:lstStyle>
          <a:p>
            <a:r>
              <a:rPr lang="en-US"/>
              <a:t>Click icon to add picture</a:t>
            </a:r>
            <a:endParaRPr lang="en-US" dirty="0"/>
          </a:p>
        </p:txBody>
      </p:sp>
      <p:sp>
        <p:nvSpPr>
          <p:cNvPr id="11" name="Picture Placeholder 9">
            <a:extLst>
              <a:ext uri="{FF2B5EF4-FFF2-40B4-BE49-F238E27FC236}">
                <a16:creationId xmlns:a16="http://schemas.microsoft.com/office/drawing/2014/main" id="{539C5E48-B13E-0048-B053-49DDDD7E0871}"/>
              </a:ext>
            </a:extLst>
          </p:cNvPr>
          <p:cNvSpPr>
            <a:spLocks noGrp="1"/>
          </p:cNvSpPr>
          <p:nvPr>
            <p:ph type="pic" sz="quarter" idx="20"/>
          </p:nvPr>
        </p:nvSpPr>
        <p:spPr>
          <a:xfrm>
            <a:off x="5601463" y="2476500"/>
            <a:ext cx="3468688" cy="2298700"/>
          </a:xfrm>
          <a:solidFill>
            <a:schemeClr val="bg2"/>
          </a:solidFill>
        </p:spPr>
        <p:txBody>
          <a:bodyPr/>
          <a:lstStyle>
            <a:lvl1pPr marL="0" indent="0">
              <a:buNone/>
              <a:defRPr/>
            </a:lvl1pPr>
          </a:lstStyle>
          <a:p>
            <a:r>
              <a:rPr lang="en-US"/>
              <a:t>Click icon to add picture</a:t>
            </a:r>
            <a:endParaRPr lang="en-US" dirty="0"/>
          </a:p>
        </p:txBody>
      </p:sp>
      <p:sp>
        <p:nvSpPr>
          <p:cNvPr id="12" name="Picture Placeholder 9">
            <a:extLst>
              <a:ext uri="{FF2B5EF4-FFF2-40B4-BE49-F238E27FC236}">
                <a16:creationId xmlns:a16="http://schemas.microsoft.com/office/drawing/2014/main" id="{580CAFBD-8DFC-634C-B08E-2C6CF781CB22}"/>
              </a:ext>
            </a:extLst>
          </p:cNvPr>
          <p:cNvSpPr>
            <a:spLocks noGrp="1"/>
          </p:cNvSpPr>
          <p:nvPr>
            <p:ph type="pic" sz="quarter" idx="21"/>
          </p:nvPr>
        </p:nvSpPr>
        <p:spPr>
          <a:xfrm>
            <a:off x="9495467" y="2476500"/>
            <a:ext cx="3468688" cy="2298700"/>
          </a:xfrm>
          <a:solidFill>
            <a:schemeClr val="bg2"/>
          </a:solidFill>
        </p:spPr>
        <p:txBody>
          <a:bodyPr/>
          <a:lstStyle>
            <a:lvl1pPr marL="0" indent="0">
              <a:buNone/>
              <a:defRPr/>
            </a:lvl1pPr>
          </a:lstStyle>
          <a:p>
            <a:r>
              <a:rPr lang="en-US"/>
              <a:t>Click icon to add picture</a:t>
            </a:r>
            <a:endParaRPr lang="en-US" dirty="0"/>
          </a:p>
        </p:txBody>
      </p:sp>
      <p:sp>
        <p:nvSpPr>
          <p:cNvPr id="13" name="Picture Placeholder 9">
            <a:extLst>
              <a:ext uri="{FF2B5EF4-FFF2-40B4-BE49-F238E27FC236}">
                <a16:creationId xmlns:a16="http://schemas.microsoft.com/office/drawing/2014/main" id="{05FD1C65-3AB8-CC4A-9420-E0CD48DF0906}"/>
              </a:ext>
            </a:extLst>
          </p:cNvPr>
          <p:cNvSpPr>
            <a:spLocks noGrp="1"/>
          </p:cNvSpPr>
          <p:nvPr>
            <p:ph type="pic" sz="quarter" idx="22"/>
          </p:nvPr>
        </p:nvSpPr>
        <p:spPr>
          <a:xfrm>
            <a:off x="13447712" y="2481072"/>
            <a:ext cx="3468688" cy="2298700"/>
          </a:xfrm>
          <a:solidFill>
            <a:schemeClr val="bg2"/>
          </a:solidFill>
        </p:spPr>
        <p:txBody>
          <a:bodyPr/>
          <a:lstStyle>
            <a:lvl1pPr marL="0" indent="0">
              <a:buNone/>
              <a:defRPr/>
            </a:lvl1pPr>
          </a:lstStyle>
          <a:p>
            <a:r>
              <a:rPr lang="en-US"/>
              <a:t>Click icon to add picture</a:t>
            </a:r>
            <a:endParaRPr lang="en-US" dirty="0"/>
          </a:p>
        </p:txBody>
      </p:sp>
      <p:sp>
        <p:nvSpPr>
          <p:cNvPr id="15" name="Text Placeholder 14">
            <a:extLst>
              <a:ext uri="{FF2B5EF4-FFF2-40B4-BE49-F238E27FC236}">
                <a16:creationId xmlns:a16="http://schemas.microsoft.com/office/drawing/2014/main" id="{E07DBA47-85AF-A44A-8753-465DF296BC46}"/>
              </a:ext>
            </a:extLst>
          </p:cNvPr>
          <p:cNvSpPr>
            <a:spLocks noGrp="1"/>
          </p:cNvSpPr>
          <p:nvPr>
            <p:ph type="body" sz="quarter" idx="23" hasCustomPrompt="1"/>
          </p:nvPr>
        </p:nvSpPr>
        <p:spPr>
          <a:xfrm>
            <a:off x="1685925" y="5981700"/>
            <a:ext cx="3468688" cy="3733800"/>
          </a:xfrm>
        </p:spPr>
        <p:txBody>
          <a:bodyPr>
            <a:normAutofit/>
          </a:bodyPr>
          <a:lstStyle>
            <a:lvl1pPr marL="0" indent="0">
              <a:buNone/>
              <a:defRPr sz="1800"/>
            </a:lvl1pPr>
            <a:lvl2pPr>
              <a:defRPr sz="1200"/>
            </a:lvl2pPr>
            <a:lvl3pPr>
              <a:defRPr sz="1200"/>
            </a:lvl3pPr>
            <a:lvl4pPr>
              <a:defRPr sz="1100"/>
            </a:lvl4pPr>
            <a:lvl5pPr>
              <a:defRPr sz="1100"/>
            </a:lvl5pPr>
          </a:lstStyle>
          <a:p>
            <a:pPr lvl="0"/>
            <a:r>
              <a:rPr lang="en-US" dirty="0"/>
              <a:t>Click to add your text: </a:t>
            </a:r>
            <a:r>
              <a:rPr lang="en-US" sz="1800" spc="112" dirty="0" err="1">
                <a:solidFill>
                  <a:srgbClr val="565656"/>
                </a:solidFill>
                <a:latin typeface="+mn-lt"/>
              </a:rPr>
              <a:t>adipiscing</a:t>
            </a:r>
            <a:r>
              <a:rPr lang="en-US" sz="1800" spc="112" dirty="0">
                <a:solidFill>
                  <a:srgbClr val="565656"/>
                </a:solidFill>
                <a:latin typeface="+mn-lt"/>
              </a:rPr>
              <a:t> </a:t>
            </a:r>
            <a:r>
              <a:rPr lang="en-US" sz="1800" spc="112" dirty="0" err="1">
                <a:solidFill>
                  <a:srgbClr val="565656"/>
                </a:solidFill>
                <a:latin typeface="+mn-lt"/>
              </a:rPr>
              <a:t>elit</a:t>
            </a:r>
            <a:r>
              <a:rPr lang="en-US" sz="1800" spc="112" dirty="0">
                <a:solidFill>
                  <a:srgbClr val="565656"/>
                </a:solidFill>
                <a:latin typeface="+mn-lt"/>
              </a:rPr>
              <a:t>, sed do </a:t>
            </a:r>
            <a:r>
              <a:rPr lang="en-US" sz="1800" spc="112" dirty="0" err="1">
                <a:solidFill>
                  <a:srgbClr val="565656"/>
                </a:solidFill>
                <a:latin typeface="+mn-lt"/>
              </a:rPr>
              <a:t>eiusmod</a:t>
            </a:r>
            <a:r>
              <a:rPr lang="en-US" sz="1800" spc="112" dirty="0">
                <a:solidFill>
                  <a:srgbClr val="565656"/>
                </a:solidFill>
                <a:latin typeface="+mn-lt"/>
              </a:rPr>
              <a:t> </a:t>
            </a:r>
            <a:r>
              <a:rPr lang="en-US" sz="1800" spc="112" dirty="0" err="1">
                <a:solidFill>
                  <a:srgbClr val="565656"/>
                </a:solidFill>
                <a:latin typeface="+mn-lt"/>
              </a:rPr>
              <a:t>tempor</a:t>
            </a:r>
            <a:r>
              <a:rPr lang="en-US" sz="1800" spc="112" dirty="0">
                <a:solidFill>
                  <a:srgbClr val="565656"/>
                </a:solidFill>
                <a:latin typeface="+mn-lt"/>
              </a:rPr>
              <a:t> </a:t>
            </a:r>
            <a:r>
              <a:rPr lang="en-US" sz="1800" spc="112" dirty="0" err="1">
                <a:solidFill>
                  <a:srgbClr val="565656"/>
                </a:solidFill>
                <a:latin typeface="+mn-lt"/>
              </a:rPr>
              <a:t>incididunt</a:t>
            </a:r>
            <a:r>
              <a:rPr lang="en-US" sz="1800" spc="112" dirty="0">
                <a:solidFill>
                  <a:srgbClr val="565656"/>
                </a:solidFill>
                <a:latin typeface="+mn-lt"/>
              </a:rPr>
              <a:t> </a:t>
            </a:r>
            <a:r>
              <a:rPr lang="en-US" sz="1800" spc="112" dirty="0" err="1">
                <a:solidFill>
                  <a:srgbClr val="565656"/>
                </a:solidFill>
                <a:latin typeface="+mn-lt"/>
              </a:rPr>
              <a:t>ut</a:t>
            </a:r>
            <a:r>
              <a:rPr lang="en-US" sz="1800" spc="112" dirty="0">
                <a:solidFill>
                  <a:srgbClr val="565656"/>
                </a:solidFill>
                <a:latin typeface="+mn-lt"/>
              </a:rPr>
              <a:t> </a:t>
            </a:r>
            <a:r>
              <a:rPr lang="en-US" sz="1800" spc="112" dirty="0" err="1">
                <a:solidFill>
                  <a:srgbClr val="565656"/>
                </a:solidFill>
                <a:latin typeface="+mn-lt"/>
              </a:rPr>
              <a:t>labore</a:t>
            </a:r>
            <a:r>
              <a:rPr lang="en-US" sz="1800" spc="112" dirty="0">
                <a:solidFill>
                  <a:srgbClr val="565656"/>
                </a:solidFill>
                <a:latin typeface="+mn-lt"/>
              </a:rPr>
              <a:t> et dolore magna </a:t>
            </a:r>
            <a:r>
              <a:rPr lang="en-US" sz="1800" spc="112" dirty="0" err="1">
                <a:solidFill>
                  <a:srgbClr val="565656"/>
                </a:solidFill>
                <a:latin typeface="+mn-lt"/>
              </a:rPr>
              <a:t>aliqua</a:t>
            </a:r>
            <a:r>
              <a:rPr lang="en-US" sz="1800" spc="112" dirty="0">
                <a:solidFill>
                  <a:srgbClr val="565656"/>
                </a:solidFill>
                <a:latin typeface="+mn-lt"/>
              </a:rPr>
              <a:t>. </a:t>
            </a:r>
            <a:r>
              <a:rPr lang="en-US" sz="1800" spc="112" dirty="0" err="1">
                <a:solidFill>
                  <a:srgbClr val="565656"/>
                </a:solidFill>
                <a:latin typeface="+mn-lt"/>
              </a:rPr>
              <a:t>Sapien</a:t>
            </a:r>
            <a:r>
              <a:rPr lang="en-US" sz="1800" spc="112" dirty="0">
                <a:solidFill>
                  <a:srgbClr val="565656"/>
                </a:solidFill>
                <a:latin typeface="+mn-lt"/>
              </a:rPr>
              <a:t> </a:t>
            </a:r>
            <a:r>
              <a:rPr lang="en-US" sz="1800" spc="112" dirty="0" err="1">
                <a:solidFill>
                  <a:srgbClr val="565656"/>
                </a:solidFill>
                <a:latin typeface="+mn-lt"/>
              </a:rPr>
              <a:t>pellentesque</a:t>
            </a:r>
            <a:r>
              <a:rPr lang="en-US" sz="1800" spc="112" dirty="0">
                <a:solidFill>
                  <a:srgbClr val="565656"/>
                </a:solidFill>
                <a:latin typeface="+mn-lt"/>
              </a:rPr>
              <a:t> habitant </a:t>
            </a:r>
            <a:r>
              <a:rPr lang="en-US" sz="1800" spc="112" dirty="0" err="1">
                <a:solidFill>
                  <a:srgbClr val="565656"/>
                </a:solidFill>
                <a:latin typeface="+mn-lt"/>
              </a:rPr>
              <a:t>morbi</a:t>
            </a:r>
            <a:r>
              <a:rPr lang="en-US" sz="1800" spc="112" dirty="0">
                <a:solidFill>
                  <a:srgbClr val="565656"/>
                </a:solidFill>
                <a:latin typeface="+mn-lt"/>
              </a:rPr>
              <a:t> </a:t>
            </a:r>
            <a:r>
              <a:rPr lang="en-US" sz="1800" spc="112" dirty="0" err="1">
                <a:solidFill>
                  <a:srgbClr val="565656"/>
                </a:solidFill>
                <a:latin typeface="+mn-lt"/>
              </a:rPr>
              <a:t>tristique</a:t>
            </a:r>
            <a:r>
              <a:rPr lang="en-US" sz="1800" spc="112" dirty="0">
                <a:solidFill>
                  <a:srgbClr val="565656"/>
                </a:solidFill>
                <a:latin typeface="+mn-lt"/>
              </a:rPr>
              <a:t> </a:t>
            </a:r>
            <a:r>
              <a:rPr lang="en-US" sz="1800" spc="112" dirty="0" err="1">
                <a:solidFill>
                  <a:srgbClr val="565656"/>
                </a:solidFill>
                <a:latin typeface="+mn-lt"/>
              </a:rPr>
              <a:t>senectus</a:t>
            </a:r>
            <a:r>
              <a:rPr lang="en-US" sz="1800" spc="112" dirty="0">
                <a:solidFill>
                  <a:srgbClr val="565656"/>
                </a:solidFill>
                <a:latin typeface="+mn-lt"/>
              </a:rPr>
              <a:t> et </a:t>
            </a:r>
            <a:r>
              <a:rPr lang="en-US" sz="1800" spc="112" dirty="0" err="1">
                <a:solidFill>
                  <a:srgbClr val="565656"/>
                </a:solidFill>
                <a:latin typeface="+mn-lt"/>
              </a:rPr>
              <a:t>netus</a:t>
            </a:r>
            <a:endParaRPr lang="en-US" dirty="0"/>
          </a:p>
        </p:txBody>
      </p:sp>
      <p:sp>
        <p:nvSpPr>
          <p:cNvPr id="17" name="Text Placeholder 16">
            <a:extLst>
              <a:ext uri="{FF2B5EF4-FFF2-40B4-BE49-F238E27FC236}">
                <a16:creationId xmlns:a16="http://schemas.microsoft.com/office/drawing/2014/main" id="{F9C1727B-ECB7-D747-8EE3-FC4AB8719B43}"/>
              </a:ext>
            </a:extLst>
          </p:cNvPr>
          <p:cNvSpPr>
            <a:spLocks noGrp="1"/>
          </p:cNvSpPr>
          <p:nvPr>
            <p:ph type="body" sz="quarter" idx="24" hasCustomPrompt="1"/>
          </p:nvPr>
        </p:nvSpPr>
        <p:spPr>
          <a:xfrm>
            <a:off x="1685925" y="4927600"/>
            <a:ext cx="3468688" cy="1054100"/>
          </a:xfrm>
        </p:spPr>
        <p:txBody>
          <a:bodyPr/>
          <a:lstStyle>
            <a:lvl1pPr marL="0" indent="0">
              <a:buFontTx/>
              <a:buNone/>
              <a:defRPr>
                <a:solidFill>
                  <a:schemeClr val="accent3"/>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dirty="0"/>
              <a:t>Insert</a:t>
            </a:r>
          </a:p>
          <a:p>
            <a:pPr lvl="0"/>
            <a:r>
              <a:rPr lang="en-US" dirty="0"/>
              <a:t>Header</a:t>
            </a:r>
          </a:p>
        </p:txBody>
      </p:sp>
      <p:sp>
        <p:nvSpPr>
          <p:cNvPr id="18" name="Text Placeholder 14">
            <a:extLst>
              <a:ext uri="{FF2B5EF4-FFF2-40B4-BE49-F238E27FC236}">
                <a16:creationId xmlns:a16="http://schemas.microsoft.com/office/drawing/2014/main" id="{E6D18EE7-4359-F444-BD8B-031FBD9111FD}"/>
              </a:ext>
            </a:extLst>
          </p:cNvPr>
          <p:cNvSpPr>
            <a:spLocks noGrp="1"/>
          </p:cNvSpPr>
          <p:nvPr>
            <p:ph type="body" sz="quarter" idx="25" hasCustomPrompt="1"/>
          </p:nvPr>
        </p:nvSpPr>
        <p:spPr>
          <a:xfrm>
            <a:off x="5601463" y="5981700"/>
            <a:ext cx="3468688" cy="3733800"/>
          </a:xfrm>
        </p:spPr>
        <p:txBody>
          <a:bodyPr>
            <a:normAutofit/>
          </a:bodyPr>
          <a:lstStyle>
            <a:lvl1pPr marL="0" indent="0">
              <a:buNone/>
              <a:defRPr sz="1800"/>
            </a:lvl1pPr>
            <a:lvl2pPr>
              <a:defRPr sz="1200"/>
            </a:lvl2pPr>
            <a:lvl3pPr>
              <a:defRPr sz="1200"/>
            </a:lvl3pPr>
            <a:lvl4pPr>
              <a:defRPr sz="1100"/>
            </a:lvl4pPr>
            <a:lvl5pPr>
              <a:defRPr sz="1100"/>
            </a:lvl5pPr>
          </a:lstStyle>
          <a:p>
            <a:pPr lvl="0"/>
            <a:r>
              <a:rPr lang="en-US" dirty="0"/>
              <a:t>Click to add your text: </a:t>
            </a:r>
            <a:r>
              <a:rPr lang="en-US" sz="1800" spc="112" dirty="0" err="1">
                <a:solidFill>
                  <a:srgbClr val="565656"/>
                </a:solidFill>
                <a:latin typeface="+mn-lt"/>
              </a:rPr>
              <a:t>adipiscing</a:t>
            </a:r>
            <a:r>
              <a:rPr lang="en-US" sz="1800" spc="112" dirty="0">
                <a:solidFill>
                  <a:srgbClr val="565656"/>
                </a:solidFill>
                <a:latin typeface="+mn-lt"/>
              </a:rPr>
              <a:t> </a:t>
            </a:r>
            <a:r>
              <a:rPr lang="en-US" sz="1800" spc="112" dirty="0" err="1">
                <a:solidFill>
                  <a:srgbClr val="565656"/>
                </a:solidFill>
                <a:latin typeface="+mn-lt"/>
              </a:rPr>
              <a:t>elit</a:t>
            </a:r>
            <a:r>
              <a:rPr lang="en-US" sz="1800" spc="112" dirty="0">
                <a:solidFill>
                  <a:srgbClr val="565656"/>
                </a:solidFill>
                <a:latin typeface="+mn-lt"/>
              </a:rPr>
              <a:t>, sed do </a:t>
            </a:r>
            <a:r>
              <a:rPr lang="en-US" sz="1800" spc="112" dirty="0" err="1">
                <a:solidFill>
                  <a:srgbClr val="565656"/>
                </a:solidFill>
                <a:latin typeface="+mn-lt"/>
              </a:rPr>
              <a:t>eiusmod</a:t>
            </a:r>
            <a:r>
              <a:rPr lang="en-US" sz="1800" spc="112" dirty="0">
                <a:solidFill>
                  <a:srgbClr val="565656"/>
                </a:solidFill>
                <a:latin typeface="+mn-lt"/>
              </a:rPr>
              <a:t> </a:t>
            </a:r>
            <a:r>
              <a:rPr lang="en-US" sz="1800" spc="112" dirty="0" err="1">
                <a:solidFill>
                  <a:srgbClr val="565656"/>
                </a:solidFill>
                <a:latin typeface="+mn-lt"/>
              </a:rPr>
              <a:t>tempor</a:t>
            </a:r>
            <a:r>
              <a:rPr lang="en-US" sz="1800" spc="112" dirty="0">
                <a:solidFill>
                  <a:srgbClr val="565656"/>
                </a:solidFill>
                <a:latin typeface="+mn-lt"/>
              </a:rPr>
              <a:t> </a:t>
            </a:r>
            <a:r>
              <a:rPr lang="en-US" sz="1800" spc="112" dirty="0" err="1">
                <a:solidFill>
                  <a:srgbClr val="565656"/>
                </a:solidFill>
                <a:latin typeface="+mn-lt"/>
              </a:rPr>
              <a:t>incididunt</a:t>
            </a:r>
            <a:r>
              <a:rPr lang="en-US" sz="1800" spc="112" dirty="0">
                <a:solidFill>
                  <a:srgbClr val="565656"/>
                </a:solidFill>
                <a:latin typeface="+mn-lt"/>
              </a:rPr>
              <a:t> </a:t>
            </a:r>
            <a:r>
              <a:rPr lang="en-US" sz="1800" spc="112" dirty="0" err="1">
                <a:solidFill>
                  <a:srgbClr val="565656"/>
                </a:solidFill>
                <a:latin typeface="+mn-lt"/>
              </a:rPr>
              <a:t>ut</a:t>
            </a:r>
            <a:r>
              <a:rPr lang="en-US" sz="1800" spc="112" dirty="0">
                <a:solidFill>
                  <a:srgbClr val="565656"/>
                </a:solidFill>
                <a:latin typeface="+mn-lt"/>
              </a:rPr>
              <a:t> </a:t>
            </a:r>
            <a:r>
              <a:rPr lang="en-US" sz="1800" spc="112" dirty="0" err="1">
                <a:solidFill>
                  <a:srgbClr val="565656"/>
                </a:solidFill>
                <a:latin typeface="+mn-lt"/>
              </a:rPr>
              <a:t>labore</a:t>
            </a:r>
            <a:r>
              <a:rPr lang="en-US" sz="1800" spc="112" dirty="0">
                <a:solidFill>
                  <a:srgbClr val="565656"/>
                </a:solidFill>
                <a:latin typeface="+mn-lt"/>
              </a:rPr>
              <a:t> et dolore magna </a:t>
            </a:r>
            <a:r>
              <a:rPr lang="en-US" sz="1800" spc="112" dirty="0" err="1">
                <a:solidFill>
                  <a:srgbClr val="565656"/>
                </a:solidFill>
                <a:latin typeface="+mn-lt"/>
              </a:rPr>
              <a:t>aliqua</a:t>
            </a:r>
            <a:r>
              <a:rPr lang="en-US" sz="1800" spc="112" dirty="0">
                <a:solidFill>
                  <a:srgbClr val="565656"/>
                </a:solidFill>
                <a:latin typeface="+mn-lt"/>
              </a:rPr>
              <a:t>. </a:t>
            </a:r>
            <a:r>
              <a:rPr lang="en-US" sz="1800" spc="112" dirty="0" err="1">
                <a:solidFill>
                  <a:srgbClr val="565656"/>
                </a:solidFill>
                <a:latin typeface="+mn-lt"/>
              </a:rPr>
              <a:t>Sapien</a:t>
            </a:r>
            <a:r>
              <a:rPr lang="en-US" sz="1800" spc="112" dirty="0">
                <a:solidFill>
                  <a:srgbClr val="565656"/>
                </a:solidFill>
                <a:latin typeface="+mn-lt"/>
              </a:rPr>
              <a:t> </a:t>
            </a:r>
            <a:r>
              <a:rPr lang="en-US" sz="1800" spc="112" dirty="0" err="1">
                <a:solidFill>
                  <a:srgbClr val="565656"/>
                </a:solidFill>
                <a:latin typeface="+mn-lt"/>
              </a:rPr>
              <a:t>pellentesque</a:t>
            </a:r>
            <a:r>
              <a:rPr lang="en-US" sz="1800" spc="112" dirty="0">
                <a:solidFill>
                  <a:srgbClr val="565656"/>
                </a:solidFill>
                <a:latin typeface="+mn-lt"/>
              </a:rPr>
              <a:t> habitant </a:t>
            </a:r>
            <a:r>
              <a:rPr lang="en-US" sz="1800" spc="112" dirty="0" err="1">
                <a:solidFill>
                  <a:srgbClr val="565656"/>
                </a:solidFill>
                <a:latin typeface="+mn-lt"/>
              </a:rPr>
              <a:t>morbi</a:t>
            </a:r>
            <a:r>
              <a:rPr lang="en-US" sz="1800" spc="112" dirty="0">
                <a:solidFill>
                  <a:srgbClr val="565656"/>
                </a:solidFill>
                <a:latin typeface="+mn-lt"/>
              </a:rPr>
              <a:t> </a:t>
            </a:r>
            <a:r>
              <a:rPr lang="en-US" sz="1800" spc="112" dirty="0" err="1">
                <a:solidFill>
                  <a:srgbClr val="565656"/>
                </a:solidFill>
                <a:latin typeface="+mn-lt"/>
              </a:rPr>
              <a:t>tristique</a:t>
            </a:r>
            <a:r>
              <a:rPr lang="en-US" sz="1800" spc="112" dirty="0">
                <a:solidFill>
                  <a:srgbClr val="565656"/>
                </a:solidFill>
                <a:latin typeface="+mn-lt"/>
              </a:rPr>
              <a:t> </a:t>
            </a:r>
            <a:r>
              <a:rPr lang="en-US" sz="1800" spc="112" dirty="0" err="1">
                <a:solidFill>
                  <a:srgbClr val="565656"/>
                </a:solidFill>
                <a:latin typeface="+mn-lt"/>
              </a:rPr>
              <a:t>senectus</a:t>
            </a:r>
            <a:r>
              <a:rPr lang="en-US" sz="1800" spc="112" dirty="0">
                <a:solidFill>
                  <a:srgbClr val="565656"/>
                </a:solidFill>
                <a:latin typeface="+mn-lt"/>
              </a:rPr>
              <a:t> et </a:t>
            </a:r>
            <a:r>
              <a:rPr lang="en-US" sz="1800" spc="112" dirty="0" err="1">
                <a:solidFill>
                  <a:srgbClr val="565656"/>
                </a:solidFill>
                <a:latin typeface="+mn-lt"/>
              </a:rPr>
              <a:t>netus</a:t>
            </a:r>
            <a:endParaRPr lang="en-US" dirty="0"/>
          </a:p>
        </p:txBody>
      </p:sp>
      <p:sp>
        <p:nvSpPr>
          <p:cNvPr id="19" name="Text Placeholder 16">
            <a:extLst>
              <a:ext uri="{FF2B5EF4-FFF2-40B4-BE49-F238E27FC236}">
                <a16:creationId xmlns:a16="http://schemas.microsoft.com/office/drawing/2014/main" id="{44CC77E3-E9C3-694A-9BB7-4245A45E75B6}"/>
              </a:ext>
            </a:extLst>
          </p:cNvPr>
          <p:cNvSpPr>
            <a:spLocks noGrp="1"/>
          </p:cNvSpPr>
          <p:nvPr>
            <p:ph type="body" sz="quarter" idx="26" hasCustomPrompt="1"/>
          </p:nvPr>
        </p:nvSpPr>
        <p:spPr>
          <a:xfrm>
            <a:off x="5601463" y="4927600"/>
            <a:ext cx="3468688" cy="1054100"/>
          </a:xfrm>
        </p:spPr>
        <p:txBody>
          <a:bodyPr/>
          <a:lstStyle>
            <a:lvl1pPr marL="0" indent="0">
              <a:buFontTx/>
              <a:buNone/>
              <a:defRPr>
                <a:solidFill>
                  <a:schemeClr val="accent3"/>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dirty="0"/>
              <a:t>Insert</a:t>
            </a:r>
          </a:p>
          <a:p>
            <a:pPr lvl="0"/>
            <a:r>
              <a:rPr lang="en-US" dirty="0"/>
              <a:t>Header</a:t>
            </a:r>
          </a:p>
        </p:txBody>
      </p:sp>
      <p:sp>
        <p:nvSpPr>
          <p:cNvPr id="20" name="Text Placeholder 14">
            <a:extLst>
              <a:ext uri="{FF2B5EF4-FFF2-40B4-BE49-F238E27FC236}">
                <a16:creationId xmlns:a16="http://schemas.microsoft.com/office/drawing/2014/main" id="{7BCA6D0E-4E22-CA4E-BEF7-9D3AEB4A15C9}"/>
              </a:ext>
            </a:extLst>
          </p:cNvPr>
          <p:cNvSpPr>
            <a:spLocks noGrp="1"/>
          </p:cNvSpPr>
          <p:nvPr>
            <p:ph type="body" sz="quarter" idx="27" hasCustomPrompt="1"/>
          </p:nvPr>
        </p:nvSpPr>
        <p:spPr>
          <a:xfrm>
            <a:off x="9507659" y="5981700"/>
            <a:ext cx="3468688" cy="3733800"/>
          </a:xfrm>
        </p:spPr>
        <p:txBody>
          <a:bodyPr>
            <a:normAutofit/>
          </a:bodyPr>
          <a:lstStyle>
            <a:lvl1pPr marL="0" indent="0">
              <a:buNone/>
              <a:defRPr sz="1800"/>
            </a:lvl1pPr>
            <a:lvl2pPr>
              <a:defRPr sz="1200"/>
            </a:lvl2pPr>
            <a:lvl3pPr>
              <a:defRPr sz="1200"/>
            </a:lvl3pPr>
            <a:lvl4pPr>
              <a:defRPr sz="1100"/>
            </a:lvl4pPr>
            <a:lvl5pPr>
              <a:defRPr sz="1100"/>
            </a:lvl5pPr>
          </a:lstStyle>
          <a:p>
            <a:pPr lvl="0"/>
            <a:r>
              <a:rPr lang="en-US" dirty="0"/>
              <a:t>Click to add your text: </a:t>
            </a:r>
            <a:r>
              <a:rPr lang="en-US" sz="1800" spc="112" dirty="0" err="1">
                <a:solidFill>
                  <a:srgbClr val="565656"/>
                </a:solidFill>
                <a:latin typeface="+mn-lt"/>
              </a:rPr>
              <a:t>adipiscing</a:t>
            </a:r>
            <a:r>
              <a:rPr lang="en-US" sz="1800" spc="112" dirty="0">
                <a:solidFill>
                  <a:srgbClr val="565656"/>
                </a:solidFill>
                <a:latin typeface="+mn-lt"/>
              </a:rPr>
              <a:t> </a:t>
            </a:r>
            <a:r>
              <a:rPr lang="en-US" sz="1800" spc="112" dirty="0" err="1">
                <a:solidFill>
                  <a:srgbClr val="565656"/>
                </a:solidFill>
                <a:latin typeface="+mn-lt"/>
              </a:rPr>
              <a:t>elit</a:t>
            </a:r>
            <a:r>
              <a:rPr lang="en-US" sz="1800" spc="112" dirty="0">
                <a:solidFill>
                  <a:srgbClr val="565656"/>
                </a:solidFill>
                <a:latin typeface="+mn-lt"/>
              </a:rPr>
              <a:t>, sed do </a:t>
            </a:r>
            <a:r>
              <a:rPr lang="en-US" sz="1800" spc="112" dirty="0" err="1">
                <a:solidFill>
                  <a:srgbClr val="565656"/>
                </a:solidFill>
                <a:latin typeface="+mn-lt"/>
              </a:rPr>
              <a:t>eiusmod</a:t>
            </a:r>
            <a:r>
              <a:rPr lang="en-US" sz="1800" spc="112" dirty="0">
                <a:solidFill>
                  <a:srgbClr val="565656"/>
                </a:solidFill>
                <a:latin typeface="+mn-lt"/>
              </a:rPr>
              <a:t> </a:t>
            </a:r>
            <a:r>
              <a:rPr lang="en-US" sz="1800" spc="112" dirty="0" err="1">
                <a:solidFill>
                  <a:srgbClr val="565656"/>
                </a:solidFill>
                <a:latin typeface="+mn-lt"/>
              </a:rPr>
              <a:t>tempor</a:t>
            </a:r>
            <a:r>
              <a:rPr lang="en-US" sz="1800" spc="112" dirty="0">
                <a:solidFill>
                  <a:srgbClr val="565656"/>
                </a:solidFill>
                <a:latin typeface="+mn-lt"/>
              </a:rPr>
              <a:t> </a:t>
            </a:r>
            <a:r>
              <a:rPr lang="en-US" sz="1800" spc="112" dirty="0" err="1">
                <a:solidFill>
                  <a:srgbClr val="565656"/>
                </a:solidFill>
                <a:latin typeface="+mn-lt"/>
              </a:rPr>
              <a:t>incididunt</a:t>
            </a:r>
            <a:r>
              <a:rPr lang="en-US" sz="1800" spc="112" dirty="0">
                <a:solidFill>
                  <a:srgbClr val="565656"/>
                </a:solidFill>
                <a:latin typeface="+mn-lt"/>
              </a:rPr>
              <a:t> </a:t>
            </a:r>
            <a:r>
              <a:rPr lang="en-US" sz="1800" spc="112" dirty="0" err="1">
                <a:solidFill>
                  <a:srgbClr val="565656"/>
                </a:solidFill>
                <a:latin typeface="+mn-lt"/>
              </a:rPr>
              <a:t>ut</a:t>
            </a:r>
            <a:r>
              <a:rPr lang="en-US" sz="1800" spc="112" dirty="0">
                <a:solidFill>
                  <a:srgbClr val="565656"/>
                </a:solidFill>
                <a:latin typeface="+mn-lt"/>
              </a:rPr>
              <a:t> </a:t>
            </a:r>
            <a:r>
              <a:rPr lang="en-US" sz="1800" spc="112" dirty="0" err="1">
                <a:solidFill>
                  <a:srgbClr val="565656"/>
                </a:solidFill>
                <a:latin typeface="+mn-lt"/>
              </a:rPr>
              <a:t>labore</a:t>
            </a:r>
            <a:r>
              <a:rPr lang="en-US" sz="1800" spc="112" dirty="0">
                <a:solidFill>
                  <a:srgbClr val="565656"/>
                </a:solidFill>
                <a:latin typeface="+mn-lt"/>
              </a:rPr>
              <a:t> et dolore magna </a:t>
            </a:r>
            <a:r>
              <a:rPr lang="en-US" sz="1800" spc="112" dirty="0" err="1">
                <a:solidFill>
                  <a:srgbClr val="565656"/>
                </a:solidFill>
                <a:latin typeface="+mn-lt"/>
              </a:rPr>
              <a:t>aliqua</a:t>
            </a:r>
            <a:r>
              <a:rPr lang="en-US" sz="1800" spc="112" dirty="0">
                <a:solidFill>
                  <a:srgbClr val="565656"/>
                </a:solidFill>
                <a:latin typeface="+mn-lt"/>
              </a:rPr>
              <a:t>. </a:t>
            </a:r>
            <a:r>
              <a:rPr lang="en-US" sz="1800" spc="112" dirty="0" err="1">
                <a:solidFill>
                  <a:srgbClr val="565656"/>
                </a:solidFill>
                <a:latin typeface="+mn-lt"/>
              </a:rPr>
              <a:t>Sapien</a:t>
            </a:r>
            <a:r>
              <a:rPr lang="en-US" sz="1800" spc="112" dirty="0">
                <a:solidFill>
                  <a:srgbClr val="565656"/>
                </a:solidFill>
                <a:latin typeface="+mn-lt"/>
              </a:rPr>
              <a:t> </a:t>
            </a:r>
            <a:r>
              <a:rPr lang="en-US" sz="1800" spc="112" dirty="0" err="1">
                <a:solidFill>
                  <a:srgbClr val="565656"/>
                </a:solidFill>
                <a:latin typeface="+mn-lt"/>
              </a:rPr>
              <a:t>pellentesque</a:t>
            </a:r>
            <a:r>
              <a:rPr lang="en-US" sz="1800" spc="112" dirty="0">
                <a:solidFill>
                  <a:srgbClr val="565656"/>
                </a:solidFill>
                <a:latin typeface="+mn-lt"/>
              </a:rPr>
              <a:t> habitant </a:t>
            </a:r>
            <a:r>
              <a:rPr lang="en-US" sz="1800" spc="112" dirty="0" err="1">
                <a:solidFill>
                  <a:srgbClr val="565656"/>
                </a:solidFill>
                <a:latin typeface="+mn-lt"/>
              </a:rPr>
              <a:t>morbi</a:t>
            </a:r>
            <a:r>
              <a:rPr lang="en-US" sz="1800" spc="112" dirty="0">
                <a:solidFill>
                  <a:srgbClr val="565656"/>
                </a:solidFill>
                <a:latin typeface="+mn-lt"/>
              </a:rPr>
              <a:t> </a:t>
            </a:r>
            <a:r>
              <a:rPr lang="en-US" sz="1800" spc="112" dirty="0" err="1">
                <a:solidFill>
                  <a:srgbClr val="565656"/>
                </a:solidFill>
                <a:latin typeface="+mn-lt"/>
              </a:rPr>
              <a:t>tristique</a:t>
            </a:r>
            <a:r>
              <a:rPr lang="en-US" sz="1800" spc="112" dirty="0">
                <a:solidFill>
                  <a:srgbClr val="565656"/>
                </a:solidFill>
                <a:latin typeface="+mn-lt"/>
              </a:rPr>
              <a:t> </a:t>
            </a:r>
            <a:r>
              <a:rPr lang="en-US" sz="1800" spc="112" dirty="0" err="1">
                <a:solidFill>
                  <a:srgbClr val="565656"/>
                </a:solidFill>
                <a:latin typeface="+mn-lt"/>
              </a:rPr>
              <a:t>senectus</a:t>
            </a:r>
            <a:r>
              <a:rPr lang="en-US" sz="1800" spc="112" dirty="0">
                <a:solidFill>
                  <a:srgbClr val="565656"/>
                </a:solidFill>
                <a:latin typeface="+mn-lt"/>
              </a:rPr>
              <a:t> et </a:t>
            </a:r>
            <a:r>
              <a:rPr lang="en-US" sz="1800" spc="112" dirty="0" err="1">
                <a:solidFill>
                  <a:srgbClr val="565656"/>
                </a:solidFill>
                <a:latin typeface="+mn-lt"/>
              </a:rPr>
              <a:t>netus</a:t>
            </a:r>
            <a:endParaRPr lang="en-US" dirty="0"/>
          </a:p>
        </p:txBody>
      </p:sp>
      <p:sp>
        <p:nvSpPr>
          <p:cNvPr id="21" name="Text Placeholder 16">
            <a:extLst>
              <a:ext uri="{FF2B5EF4-FFF2-40B4-BE49-F238E27FC236}">
                <a16:creationId xmlns:a16="http://schemas.microsoft.com/office/drawing/2014/main" id="{95FAE8D2-703F-7743-AF15-F4926112EA46}"/>
              </a:ext>
            </a:extLst>
          </p:cNvPr>
          <p:cNvSpPr>
            <a:spLocks noGrp="1"/>
          </p:cNvSpPr>
          <p:nvPr>
            <p:ph type="body" sz="quarter" idx="28" hasCustomPrompt="1"/>
          </p:nvPr>
        </p:nvSpPr>
        <p:spPr>
          <a:xfrm>
            <a:off x="9507659" y="4927600"/>
            <a:ext cx="3468688" cy="1054100"/>
          </a:xfrm>
        </p:spPr>
        <p:txBody>
          <a:bodyPr/>
          <a:lstStyle>
            <a:lvl1pPr marL="0" indent="0">
              <a:buFontTx/>
              <a:buNone/>
              <a:defRPr>
                <a:solidFill>
                  <a:schemeClr val="accent3"/>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dirty="0"/>
              <a:t>Insert</a:t>
            </a:r>
          </a:p>
          <a:p>
            <a:pPr lvl="0"/>
            <a:r>
              <a:rPr lang="en-US" dirty="0"/>
              <a:t>Header</a:t>
            </a:r>
          </a:p>
        </p:txBody>
      </p:sp>
      <p:sp>
        <p:nvSpPr>
          <p:cNvPr id="22" name="Text Placeholder 14">
            <a:extLst>
              <a:ext uri="{FF2B5EF4-FFF2-40B4-BE49-F238E27FC236}">
                <a16:creationId xmlns:a16="http://schemas.microsoft.com/office/drawing/2014/main" id="{388593D6-D699-0C4A-9976-A68C5639B832}"/>
              </a:ext>
            </a:extLst>
          </p:cNvPr>
          <p:cNvSpPr>
            <a:spLocks noGrp="1"/>
          </p:cNvSpPr>
          <p:nvPr>
            <p:ph type="body" sz="quarter" idx="29" hasCustomPrompt="1"/>
          </p:nvPr>
        </p:nvSpPr>
        <p:spPr>
          <a:xfrm>
            <a:off x="13447712" y="5981700"/>
            <a:ext cx="3468688" cy="3733800"/>
          </a:xfrm>
        </p:spPr>
        <p:txBody>
          <a:bodyPr>
            <a:normAutofit/>
          </a:bodyPr>
          <a:lstStyle>
            <a:lvl1pPr marL="0" indent="0">
              <a:buNone/>
              <a:defRPr sz="1800"/>
            </a:lvl1pPr>
            <a:lvl2pPr>
              <a:defRPr sz="1200"/>
            </a:lvl2pPr>
            <a:lvl3pPr>
              <a:defRPr sz="1200"/>
            </a:lvl3pPr>
            <a:lvl4pPr>
              <a:defRPr sz="1100"/>
            </a:lvl4pPr>
            <a:lvl5pPr>
              <a:defRPr sz="1100"/>
            </a:lvl5pPr>
          </a:lstStyle>
          <a:p>
            <a:pPr lvl="0"/>
            <a:r>
              <a:rPr lang="en-US" dirty="0"/>
              <a:t>Click to add your text: </a:t>
            </a:r>
            <a:r>
              <a:rPr lang="en-US" sz="1800" spc="112" dirty="0" err="1">
                <a:solidFill>
                  <a:srgbClr val="565656"/>
                </a:solidFill>
                <a:latin typeface="+mn-lt"/>
              </a:rPr>
              <a:t>adipiscing</a:t>
            </a:r>
            <a:r>
              <a:rPr lang="en-US" sz="1800" spc="112" dirty="0">
                <a:solidFill>
                  <a:srgbClr val="565656"/>
                </a:solidFill>
                <a:latin typeface="+mn-lt"/>
              </a:rPr>
              <a:t> </a:t>
            </a:r>
            <a:r>
              <a:rPr lang="en-US" sz="1800" spc="112" dirty="0" err="1">
                <a:solidFill>
                  <a:srgbClr val="565656"/>
                </a:solidFill>
                <a:latin typeface="+mn-lt"/>
              </a:rPr>
              <a:t>elit</a:t>
            </a:r>
            <a:r>
              <a:rPr lang="en-US" sz="1800" spc="112" dirty="0">
                <a:solidFill>
                  <a:srgbClr val="565656"/>
                </a:solidFill>
                <a:latin typeface="+mn-lt"/>
              </a:rPr>
              <a:t>, sed do </a:t>
            </a:r>
            <a:r>
              <a:rPr lang="en-US" sz="1800" spc="112" dirty="0" err="1">
                <a:solidFill>
                  <a:srgbClr val="565656"/>
                </a:solidFill>
                <a:latin typeface="+mn-lt"/>
              </a:rPr>
              <a:t>eiusmod</a:t>
            </a:r>
            <a:r>
              <a:rPr lang="en-US" sz="1800" spc="112" dirty="0">
                <a:solidFill>
                  <a:srgbClr val="565656"/>
                </a:solidFill>
                <a:latin typeface="+mn-lt"/>
              </a:rPr>
              <a:t> </a:t>
            </a:r>
            <a:r>
              <a:rPr lang="en-US" sz="1800" spc="112" dirty="0" err="1">
                <a:solidFill>
                  <a:srgbClr val="565656"/>
                </a:solidFill>
                <a:latin typeface="+mn-lt"/>
              </a:rPr>
              <a:t>tempor</a:t>
            </a:r>
            <a:r>
              <a:rPr lang="en-US" sz="1800" spc="112" dirty="0">
                <a:solidFill>
                  <a:srgbClr val="565656"/>
                </a:solidFill>
                <a:latin typeface="+mn-lt"/>
              </a:rPr>
              <a:t> </a:t>
            </a:r>
            <a:r>
              <a:rPr lang="en-US" sz="1800" spc="112" dirty="0" err="1">
                <a:solidFill>
                  <a:srgbClr val="565656"/>
                </a:solidFill>
                <a:latin typeface="+mn-lt"/>
              </a:rPr>
              <a:t>incididunt</a:t>
            </a:r>
            <a:r>
              <a:rPr lang="en-US" sz="1800" spc="112" dirty="0">
                <a:solidFill>
                  <a:srgbClr val="565656"/>
                </a:solidFill>
                <a:latin typeface="+mn-lt"/>
              </a:rPr>
              <a:t> </a:t>
            </a:r>
            <a:r>
              <a:rPr lang="en-US" sz="1800" spc="112" dirty="0" err="1">
                <a:solidFill>
                  <a:srgbClr val="565656"/>
                </a:solidFill>
                <a:latin typeface="+mn-lt"/>
              </a:rPr>
              <a:t>ut</a:t>
            </a:r>
            <a:r>
              <a:rPr lang="en-US" sz="1800" spc="112" dirty="0">
                <a:solidFill>
                  <a:srgbClr val="565656"/>
                </a:solidFill>
                <a:latin typeface="+mn-lt"/>
              </a:rPr>
              <a:t> </a:t>
            </a:r>
            <a:r>
              <a:rPr lang="en-US" sz="1800" spc="112" dirty="0" err="1">
                <a:solidFill>
                  <a:srgbClr val="565656"/>
                </a:solidFill>
                <a:latin typeface="+mn-lt"/>
              </a:rPr>
              <a:t>labore</a:t>
            </a:r>
            <a:r>
              <a:rPr lang="en-US" sz="1800" spc="112" dirty="0">
                <a:solidFill>
                  <a:srgbClr val="565656"/>
                </a:solidFill>
                <a:latin typeface="+mn-lt"/>
              </a:rPr>
              <a:t> et dolore magna </a:t>
            </a:r>
            <a:r>
              <a:rPr lang="en-US" sz="1800" spc="112" dirty="0" err="1">
                <a:solidFill>
                  <a:srgbClr val="565656"/>
                </a:solidFill>
                <a:latin typeface="+mn-lt"/>
              </a:rPr>
              <a:t>aliqua</a:t>
            </a:r>
            <a:r>
              <a:rPr lang="en-US" sz="1800" spc="112" dirty="0">
                <a:solidFill>
                  <a:srgbClr val="565656"/>
                </a:solidFill>
                <a:latin typeface="+mn-lt"/>
              </a:rPr>
              <a:t>. </a:t>
            </a:r>
            <a:r>
              <a:rPr lang="en-US" sz="1800" spc="112" dirty="0" err="1">
                <a:solidFill>
                  <a:srgbClr val="565656"/>
                </a:solidFill>
                <a:latin typeface="+mn-lt"/>
              </a:rPr>
              <a:t>Sapien</a:t>
            </a:r>
            <a:r>
              <a:rPr lang="en-US" sz="1800" spc="112" dirty="0">
                <a:solidFill>
                  <a:srgbClr val="565656"/>
                </a:solidFill>
                <a:latin typeface="+mn-lt"/>
              </a:rPr>
              <a:t> </a:t>
            </a:r>
            <a:r>
              <a:rPr lang="en-US" sz="1800" spc="112" dirty="0" err="1">
                <a:solidFill>
                  <a:srgbClr val="565656"/>
                </a:solidFill>
                <a:latin typeface="+mn-lt"/>
              </a:rPr>
              <a:t>pellentesque</a:t>
            </a:r>
            <a:r>
              <a:rPr lang="en-US" sz="1800" spc="112" dirty="0">
                <a:solidFill>
                  <a:srgbClr val="565656"/>
                </a:solidFill>
                <a:latin typeface="+mn-lt"/>
              </a:rPr>
              <a:t> habitant </a:t>
            </a:r>
            <a:r>
              <a:rPr lang="en-US" sz="1800" spc="112" dirty="0" err="1">
                <a:solidFill>
                  <a:srgbClr val="565656"/>
                </a:solidFill>
                <a:latin typeface="+mn-lt"/>
              </a:rPr>
              <a:t>morbi</a:t>
            </a:r>
            <a:r>
              <a:rPr lang="en-US" sz="1800" spc="112" dirty="0">
                <a:solidFill>
                  <a:srgbClr val="565656"/>
                </a:solidFill>
                <a:latin typeface="+mn-lt"/>
              </a:rPr>
              <a:t> </a:t>
            </a:r>
            <a:r>
              <a:rPr lang="en-US" sz="1800" spc="112" dirty="0" err="1">
                <a:solidFill>
                  <a:srgbClr val="565656"/>
                </a:solidFill>
                <a:latin typeface="+mn-lt"/>
              </a:rPr>
              <a:t>tristique</a:t>
            </a:r>
            <a:r>
              <a:rPr lang="en-US" sz="1800" spc="112" dirty="0">
                <a:solidFill>
                  <a:srgbClr val="565656"/>
                </a:solidFill>
                <a:latin typeface="+mn-lt"/>
              </a:rPr>
              <a:t> </a:t>
            </a:r>
            <a:r>
              <a:rPr lang="en-US" sz="1800" spc="112" dirty="0" err="1">
                <a:solidFill>
                  <a:srgbClr val="565656"/>
                </a:solidFill>
                <a:latin typeface="+mn-lt"/>
              </a:rPr>
              <a:t>senectus</a:t>
            </a:r>
            <a:r>
              <a:rPr lang="en-US" sz="1800" spc="112" dirty="0">
                <a:solidFill>
                  <a:srgbClr val="565656"/>
                </a:solidFill>
                <a:latin typeface="+mn-lt"/>
              </a:rPr>
              <a:t> et </a:t>
            </a:r>
            <a:r>
              <a:rPr lang="en-US" sz="1800" spc="112" dirty="0" err="1">
                <a:solidFill>
                  <a:srgbClr val="565656"/>
                </a:solidFill>
                <a:latin typeface="+mn-lt"/>
              </a:rPr>
              <a:t>netus</a:t>
            </a:r>
            <a:endParaRPr lang="en-US" dirty="0"/>
          </a:p>
        </p:txBody>
      </p:sp>
      <p:sp>
        <p:nvSpPr>
          <p:cNvPr id="23" name="Text Placeholder 16">
            <a:extLst>
              <a:ext uri="{FF2B5EF4-FFF2-40B4-BE49-F238E27FC236}">
                <a16:creationId xmlns:a16="http://schemas.microsoft.com/office/drawing/2014/main" id="{2C127A5C-98A3-5D4A-8788-0F3F44CC4D69}"/>
              </a:ext>
            </a:extLst>
          </p:cNvPr>
          <p:cNvSpPr>
            <a:spLocks noGrp="1"/>
          </p:cNvSpPr>
          <p:nvPr>
            <p:ph type="body" sz="quarter" idx="30" hasCustomPrompt="1"/>
          </p:nvPr>
        </p:nvSpPr>
        <p:spPr>
          <a:xfrm>
            <a:off x="13447712" y="4927600"/>
            <a:ext cx="3468688" cy="1054100"/>
          </a:xfrm>
        </p:spPr>
        <p:txBody>
          <a:bodyPr/>
          <a:lstStyle>
            <a:lvl1pPr marL="0" indent="0">
              <a:buFontTx/>
              <a:buNone/>
              <a:defRPr>
                <a:solidFill>
                  <a:schemeClr val="accent3"/>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dirty="0"/>
              <a:t>Insert</a:t>
            </a:r>
          </a:p>
          <a:p>
            <a:pPr lvl="0"/>
            <a:r>
              <a:rPr lang="en-US" dirty="0"/>
              <a:t>Header</a:t>
            </a:r>
          </a:p>
        </p:txBody>
      </p:sp>
    </p:spTree>
    <p:extLst>
      <p:ext uri="{BB962C8B-B14F-4D97-AF65-F5344CB8AC3E}">
        <p14:creationId xmlns:p14="http://schemas.microsoft.com/office/powerpoint/2010/main" val="16988923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12BD644-3D85-D44A-AAE1-5B3A3D168E99}"/>
              </a:ext>
            </a:extLst>
          </p:cNvPr>
          <p:cNvGrpSpPr/>
          <p:nvPr userDrawn="1"/>
        </p:nvGrpSpPr>
        <p:grpSpPr>
          <a:xfrm>
            <a:off x="0" y="4614862"/>
            <a:ext cx="18288000" cy="5668881"/>
            <a:chOff x="0" y="0"/>
            <a:chExt cx="6186311" cy="1917622"/>
          </a:xfrm>
        </p:grpSpPr>
        <p:sp>
          <p:nvSpPr>
            <p:cNvPr id="4" name="Freeform 3">
              <a:extLst>
                <a:ext uri="{FF2B5EF4-FFF2-40B4-BE49-F238E27FC236}">
                  <a16:creationId xmlns:a16="http://schemas.microsoft.com/office/drawing/2014/main" id="{86145B93-E74A-D540-94A4-5FA1C572D5AA}"/>
                </a:ext>
              </a:extLst>
            </p:cNvPr>
            <p:cNvSpPr/>
            <p:nvPr/>
          </p:nvSpPr>
          <p:spPr>
            <a:xfrm>
              <a:off x="0" y="0"/>
              <a:ext cx="6186311" cy="1917622"/>
            </a:xfrm>
            <a:custGeom>
              <a:avLst/>
              <a:gdLst/>
              <a:ahLst/>
              <a:cxnLst/>
              <a:rect l="l" t="t" r="r" b="b"/>
              <a:pathLst>
                <a:path w="6186311" h="1917622">
                  <a:moveTo>
                    <a:pt x="0" y="0"/>
                  </a:moveTo>
                  <a:lnTo>
                    <a:pt x="6186311" y="0"/>
                  </a:lnTo>
                  <a:lnTo>
                    <a:pt x="6186311" y="1917622"/>
                  </a:lnTo>
                  <a:lnTo>
                    <a:pt x="0" y="1917622"/>
                  </a:lnTo>
                  <a:close/>
                </a:path>
              </a:pathLst>
            </a:custGeom>
            <a:solidFill>
              <a:schemeClr val="accent1"/>
            </a:solidFill>
          </p:spPr>
        </p:sp>
      </p:grpSp>
      <p:grpSp>
        <p:nvGrpSpPr>
          <p:cNvPr id="5" name="Group 4">
            <a:extLst>
              <a:ext uri="{FF2B5EF4-FFF2-40B4-BE49-F238E27FC236}">
                <a16:creationId xmlns:a16="http://schemas.microsoft.com/office/drawing/2014/main" id="{502B32AE-676A-7D4B-A125-ED07984A981D}"/>
              </a:ext>
            </a:extLst>
          </p:cNvPr>
          <p:cNvGrpSpPr/>
          <p:nvPr userDrawn="1"/>
        </p:nvGrpSpPr>
        <p:grpSpPr>
          <a:xfrm>
            <a:off x="1191532" y="0"/>
            <a:ext cx="15904936" cy="8963579"/>
            <a:chOff x="0" y="0"/>
            <a:chExt cx="6854021" cy="3862735"/>
          </a:xfrm>
        </p:grpSpPr>
        <p:sp>
          <p:nvSpPr>
            <p:cNvPr id="6" name="Freeform 5">
              <a:extLst>
                <a:ext uri="{FF2B5EF4-FFF2-40B4-BE49-F238E27FC236}">
                  <a16:creationId xmlns:a16="http://schemas.microsoft.com/office/drawing/2014/main" id="{0AFA414D-2DCD-C54C-B078-3C473A534017}"/>
                </a:ext>
              </a:extLst>
            </p:cNvPr>
            <p:cNvSpPr/>
            <p:nvPr/>
          </p:nvSpPr>
          <p:spPr>
            <a:xfrm>
              <a:off x="0" y="0"/>
              <a:ext cx="6854020" cy="3862735"/>
            </a:xfrm>
            <a:custGeom>
              <a:avLst/>
              <a:gdLst/>
              <a:ahLst/>
              <a:cxnLst/>
              <a:rect l="l" t="t" r="r" b="b"/>
              <a:pathLst>
                <a:path w="6854020" h="3862735">
                  <a:moveTo>
                    <a:pt x="0" y="0"/>
                  </a:moveTo>
                  <a:lnTo>
                    <a:pt x="6854020" y="0"/>
                  </a:lnTo>
                  <a:lnTo>
                    <a:pt x="6854020" y="3862735"/>
                  </a:lnTo>
                  <a:lnTo>
                    <a:pt x="0" y="3862735"/>
                  </a:lnTo>
                  <a:close/>
                </a:path>
              </a:pathLst>
            </a:custGeom>
            <a:solidFill>
              <a:srgbClr val="FFFFFF"/>
            </a:solidFill>
          </p:spPr>
        </p:sp>
      </p:grpSp>
      <p:sp>
        <p:nvSpPr>
          <p:cNvPr id="7" name="Text Placeholder 12">
            <a:extLst>
              <a:ext uri="{FF2B5EF4-FFF2-40B4-BE49-F238E27FC236}">
                <a16:creationId xmlns:a16="http://schemas.microsoft.com/office/drawing/2014/main" id="{937BA9DB-485B-334D-A9F0-82CE89C56928}"/>
              </a:ext>
            </a:extLst>
          </p:cNvPr>
          <p:cNvSpPr>
            <a:spLocks noGrp="1"/>
          </p:cNvSpPr>
          <p:nvPr>
            <p:ph type="body" sz="quarter" idx="17" hasCustomPrompt="1"/>
          </p:nvPr>
        </p:nvSpPr>
        <p:spPr>
          <a:xfrm>
            <a:off x="1719399" y="898442"/>
            <a:ext cx="14849199" cy="1021498"/>
          </a:xfrm>
          <a:ln>
            <a:noFill/>
          </a:ln>
        </p:spPr>
        <p:txBody>
          <a:bodyPr lIns="0" rIns="0" anchor="t" anchorCtr="0">
            <a:normAutofit/>
          </a:bodyPr>
          <a:lstStyle>
            <a:lvl1pPr marL="0" indent="0" algn="ctr">
              <a:lnSpc>
                <a:spcPts val="5400"/>
              </a:lnSpc>
              <a:buNone/>
              <a:defRPr sz="5400" b="0" spc="300">
                <a:solidFill>
                  <a:schemeClr val="accent1"/>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Click Insert Header</a:t>
            </a:r>
          </a:p>
          <a:p>
            <a:pPr lvl="0"/>
            <a:endParaRPr lang="en-US" dirty="0"/>
          </a:p>
        </p:txBody>
      </p:sp>
      <p:sp>
        <p:nvSpPr>
          <p:cNvPr id="8" name="Text Placeholder 14">
            <a:extLst>
              <a:ext uri="{FF2B5EF4-FFF2-40B4-BE49-F238E27FC236}">
                <a16:creationId xmlns:a16="http://schemas.microsoft.com/office/drawing/2014/main" id="{23CE3D72-1A7B-534D-BC1C-1B5FC7172A11}"/>
              </a:ext>
            </a:extLst>
          </p:cNvPr>
          <p:cNvSpPr>
            <a:spLocks noGrp="1"/>
          </p:cNvSpPr>
          <p:nvPr>
            <p:ph type="body" sz="quarter" idx="23" hasCustomPrompt="1"/>
          </p:nvPr>
        </p:nvSpPr>
        <p:spPr>
          <a:xfrm>
            <a:off x="1874860" y="5664200"/>
            <a:ext cx="4353042" cy="2832100"/>
          </a:xfrm>
        </p:spPr>
        <p:txBody>
          <a:bodyPr>
            <a:normAutofit/>
          </a:bodyPr>
          <a:lstStyle>
            <a:lvl1pPr marL="0" indent="0" algn="ctr">
              <a:buNone/>
              <a:defRPr sz="1800"/>
            </a:lvl1pPr>
            <a:lvl2pPr>
              <a:defRPr sz="1200"/>
            </a:lvl2pPr>
            <a:lvl3pPr>
              <a:defRPr sz="1200"/>
            </a:lvl3pPr>
            <a:lvl4pPr>
              <a:defRPr sz="1100"/>
            </a:lvl4pPr>
            <a:lvl5pPr>
              <a:defRPr sz="1100"/>
            </a:lvl5pPr>
          </a:lstStyle>
          <a:p>
            <a:pPr lvl="0"/>
            <a:r>
              <a:rPr lang="en-US" dirty="0"/>
              <a:t>Click to add your text: </a:t>
            </a:r>
            <a:r>
              <a:rPr lang="en-US" sz="1800" spc="112" dirty="0" err="1">
                <a:solidFill>
                  <a:srgbClr val="565656"/>
                </a:solidFill>
                <a:latin typeface="+mn-lt"/>
              </a:rPr>
              <a:t>adipiscing</a:t>
            </a:r>
            <a:r>
              <a:rPr lang="en-US" sz="1800" spc="112" dirty="0">
                <a:solidFill>
                  <a:srgbClr val="565656"/>
                </a:solidFill>
                <a:latin typeface="+mn-lt"/>
              </a:rPr>
              <a:t> </a:t>
            </a:r>
            <a:r>
              <a:rPr lang="en-US" sz="1800" spc="112" dirty="0" err="1">
                <a:solidFill>
                  <a:srgbClr val="565656"/>
                </a:solidFill>
                <a:latin typeface="+mn-lt"/>
              </a:rPr>
              <a:t>elit</a:t>
            </a:r>
            <a:r>
              <a:rPr lang="en-US" sz="1800" spc="112" dirty="0">
                <a:solidFill>
                  <a:srgbClr val="565656"/>
                </a:solidFill>
                <a:latin typeface="+mn-lt"/>
              </a:rPr>
              <a:t>, sed do </a:t>
            </a:r>
            <a:r>
              <a:rPr lang="en-US" sz="1800" spc="112" dirty="0" err="1">
                <a:solidFill>
                  <a:srgbClr val="565656"/>
                </a:solidFill>
                <a:latin typeface="+mn-lt"/>
              </a:rPr>
              <a:t>eiusmod</a:t>
            </a:r>
            <a:r>
              <a:rPr lang="en-US" sz="1800" spc="112" dirty="0">
                <a:solidFill>
                  <a:srgbClr val="565656"/>
                </a:solidFill>
                <a:latin typeface="+mn-lt"/>
              </a:rPr>
              <a:t> </a:t>
            </a:r>
            <a:r>
              <a:rPr lang="en-US" sz="1800" spc="112" dirty="0" err="1">
                <a:solidFill>
                  <a:srgbClr val="565656"/>
                </a:solidFill>
                <a:latin typeface="+mn-lt"/>
              </a:rPr>
              <a:t>tempor</a:t>
            </a:r>
            <a:r>
              <a:rPr lang="en-US" sz="1800" spc="112" dirty="0">
                <a:solidFill>
                  <a:srgbClr val="565656"/>
                </a:solidFill>
                <a:latin typeface="+mn-lt"/>
              </a:rPr>
              <a:t> </a:t>
            </a:r>
            <a:r>
              <a:rPr lang="en-US" sz="1800" spc="112" dirty="0" err="1">
                <a:solidFill>
                  <a:srgbClr val="565656"/>
                </a:solidFill>
                <a:latin typeface="+mn-lt"/>
              </a:rPr>
              <a:t>incididunt</a:t>
            </a:r>
            <a:r>
              <a:rPr lang="en-US" sz="1800" spc="112" dirty="0">
                <a:solidFill>
                  <a:srgbClr val="565656"/>
                </a:solidFill>
                <a:latin typeface="+mn-lt"/>
              </a:rPr>
              <a:t> </a:t>
            </a:r>
            <a:r>
              <a:rPr lang="en-US" sz="1800" spc="112" dirty="0" err="1">
                <a:solidFill>
                  <a:srgbClr val="565656"/>
                </a:solidFill>
                <a:latin typeface="+mn-lt"/>
              </a:rPr>
              <a:t>ut</a:t>
            </a:r>
            <a:r>
              <a:rPr lang="en-US" sz="1800" spc="112" dirty="0">
                <a:solidFill>
                  <a:srgbClr val="565656"/>
                </a:solidFill>
                <a:latin typeface="+mn-lt"/>
              </a:rPr>
              <a:t> </a:t>
            </a:r>
            <a:r>
              <a:rPr lang="en-US" sz="1800" spc="112" dirty="0" err="1">
                <a:solidFill>
                  <a:srgbClr val="565656"/>
                </a:solidFill>
                <a:latin typeface="+mn-lt"/>
              </a:rPr>
              <a:t>labore</a:t>
            </a:r>
            <a:r>
              <a:rPr lang="en-US" sz="1800" spc="112" dirty="0">
                <a:solidFill>
                  <a:srgbClr val="565656"/>
                </a:solidFill>
                <a:latin typeface="+mn-lt"/>
              </a:rPr>
              <a:t> et dolore magna </a:t>
            </a:r>
            <a:r>
              <a:rPr lang="en-US" sz="1800" spc="112" dirty="0" err="1">
                <a:solidFill>
                  <a:srgbClr val="565656"/>
                </a:solidFill>
                <a:latin typeface="+mn-lt"/>
              </a:rPr>
              <a:t>aliqua</a:t>
            </a:r>
            <a:r>
              <a:rPr lang="en-US" sz="1800" spc="112" dirty="0">
                <a:solidFill>
                  <a:srgbClr val="565656"/>
                </a:solidFill>
                <a:latin typeface="+mn-lt"/>
              </a:rPr>
              <a:t>. </a:t>
            </a:r>
            <a:r>
              <a:rPr lang="en-US" sz="1800" spc="112" dirty="0" err="1">
                <a:solidFill>
                  <a:srgbClr val="565656"/>
                </a:solidFill>
                <a:latin typeface="+mn-lt"/>
              </a:rPr>
              <a:t>Sapien</a:t>
            </a:r>
            <a:r>
              <a:rPr lang="en-US" sz="1800" spc="112" dirty="0">
                <a:solidFill>
                  <a:srgbClr val="565656"/>
                </a:solidFill>
                <a:latin typeface="+mn-lt"/>
              </a:rPr>
              <a:t> </a:t>
            </a:r>
            <a:r>
              <a:rPr lang="en-US" sz="1800" spc="112" dirty="0" err="1">
                <a:solidFill>
                  <a:srgbClr val="565656"/>
                </a:solidFill>
                <a:latin typeface="+mn-lt"/>
              </a:rPr>
              <a:t>pellentesque</a:t>
            </a:r>
            <a:r>
              <a:rPr lang="en-US" sz="1800" spc="112" dirty="0">
                <a:solidFill>
                  <a:srgbClr val="565656"/>
                </a:solidFill>
                <a:latin typeface="+mn-lt"/>
              </a:rPr>
              <a:t> habitant </a:t>
            </a:r>
            <a:r>
              <a:rPr lang="en-US" sz="1800" spc="112" dirty="0" err="1">
                <a:solidFill>
                  <a:srgbClr val="565656"/>
                </a:solidFill>
                <a:latin typeface="+mn-lt"/>
              </a:rPr>
              <a:t>morbi</a:t>
            </a:r>
            <a:r>
              <a:rPr lang="en-US" sz="1800" spc="112" dirty="0">
                <a:solidFill>
                  <a:srgbClr val="565656"/>
                </a:solidFill>
                <a:latin typeface="+mn-lt"/>
              </a:rPr>
              <a:t> </a:t>
            </a:r>
            <a:r>
              <a:rPr lang="en-US" sz="1800" spc="112" dirty="0" err="1">
                <a:solidFill>
                  <a:srgbClr val="565656"/>
                </a:solidFill>
                <a:latin typeface="+mn-lt"/>
              </a:rPr>
              <a:t>tristique</a:t>
            </a:r>
            <a:r>
              <a:rPr lang="en-US" sz="1800" spc="112" dirty="0">
                <a:solidFill>
                  <a:srgbClr val="565656"/>
                </a:solidFill>
                <a:latin typeface="+mn-lt"/>
              </a:rPr>
              <a:t> </a:t>
            </a:r>
            <a:r>
              <a:rPr lang="en-US" sz="1800" spc="112" dirty="0" err="1">
                <a:solidFill>
                  <a:srgbClr val="565656"/>
                </a:solidFill>
                <a:latin typeface="+mn-lt"/>
              </a:rPr>
              <a:t>senectus</a:t>
            </a:r>
            <a:r>
              <a:rPr lang="en-US" sz="1800" spc="112" dirty="0">
                <a:solidFill>
                  <a:srgbClr val="565656"/>
                </a:solidFill>
                <a:latin typeface="+mn-lt"/>
              </a:rPr>
              <a:t> et </a:t>
            </a:r>
            <a:r>
              <a:rPr lang="en-US" sz="1800" spc="112" dirty="0" err="1">
                <a:solidFill>
                  <a:srgbClr val="565656"/>
                </a:solidFill>
                <a:latin typeface="+mn-lt"/>
              </a:rPr>
              <a:t>netus</a:t>
            </a:r>
            <a:endParaRPr lang="en-US" dirty="0"/>
          </a:p>
        </p:txBody>
      </p:sp>
      <p:sp>
        <p:nvSpPr>
          <p:cNvPr id="9" name="Text Placeholder 16">
            <a:extLst>
              <a:ext uri="{FF2B5EF4-FFF2-40B4-BE49-F238E27FC236}">
                <a16:creationId xmlns:a16="http://schemas.microsoft.com/office/drawing/2014/main" id="{47339D63-02F7-7947-9757-ED5C720AB305}"/>
              </a:ext>
            </a:extLst>
          </p:cNvPr>
          <p:cNvSpPr>
            <a:spLocks noGrp="1"/>
          </p:cNvSpPr>
          <p:nvPr>
            <p:ph type="body" sz="quarter" idx="24" hasCustomPrompt="1"/>
          </p:nvPr>
        </p:nvSpPr>
        <p:spPr>
          <a:xfrm>
            <a:off x="1870393" y="4389628"/>
            <a:ext cx="4284542" cy="1054100"/>
          </a:xfrm>
        </p:spPr>
        <p:txBody>
          <a:bodyPr>
            <a:noAutofit/>
          </a:bodyPr>
          <a:lstStyle>
            <a:lvl1pPr marL="0" indent="0" algn="ctr">
              <a:buFontTx/>
              <a:buNone/>
              <a:defRPr sz="3200">
                <a:solidFill>
                  <a:schemeClr val="accent1"/>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dirty="0"/>
              <a:t>Insert</a:t>
            </a:r>
          </a:p>
          <a:p>
            <a:pPr lvl="0"/>
            <a:r>
              <a:rPr lang="en-US" dirty="0"/>
              <a:t>Header</a:t>
            </a:r>
          </a:p>
        </p:txBody>
      </p:sp>
      <p:sp>
        <p:nvSpPr>
          <p:cNvPr id="10" name="Text Placeholder 14">
            <a:extLst>
              <a:ext uri="{FF2B5EF4-FFF2-40B4-BE49-F238E27FC236}">
                <a16:creationId xmlns:a16="http://schemas.microsoft.com/office/drawing/2014/main" id="{861C99EC-1750-8744-AE02-FF36C74D16EA}"/>
              </a:ext>
            </a:extLst>
          </p:cNvPr>
          <p:cNvSpPr>
            <a:spLocks noGrp="1"/>
          </p:cNvSpPr>
          <p:nvPr>
            <p:ph type="body" sz="quarter" idx="25" hasCustomPrompt="1"/>
          </p:nvPr>
        </p:nvSpPr>
        <p:spPr>
          <a:xfrm>
            <a:off x="6953367" y="5656072"/>
            <a:ext cx="4284542" cy="2840228"/>
          </a:xfrm>
        </p:spPr>
        <p:txBody>
          <a:bodyPr>
            <a:normAutofit/>
          </a:bodyPr>
          <a:lstStyle>
            <a:lvl1pPr marL="0" indent="0" algn="ctr">
              <a:buNone/>
              <a:defRPr sz="1800"/>
            </a:lvl1pPr>
            <a:lvl2pPr>
              <a:defRPr sz="1200"/>
            </a:lvl2pPr>
            <a:lvl3pPr>
              <a:defRPr sz="1200"/>
            </a:lvl3pPr>
            <a:lvl4pPr>
              <a:defRPr sz="1100"/>
            </a:lvl4pPr>
            <a:lvl5pPr>
              <a:defRPr sz="1100"/>
            </a:lvl5pPr>
          </a:lstStyle>
          <a:p>
            <a:pPr lvl="0"/>
            <a:r>
              <a:rPr lang="en-US" dirty="0"/>
              <a:t>Click to add your text: </a:t>
            </a:r>
            <a:r>
              <a:rPr lang="en-US" sz="1800" spc="112" dirty="0" err="1">
                <a:solidFill>
                  <a:srgbClr val="565656"/>
                </a:solidFill>
                <a:latin typeface="+mn-lt"/>
              </a:rPr>
              <a:t>adipiscing</a:t>
            </a:r>
            <a:r>
              <a:rPr lang="en-US" sz="1800" spc="112" dirty="0">
                <a:solidFill>
                  <a:srgbClr val="565656"/>
                </a:solidFill>
                <a:latin typeface="+mn-lt"/>
              </a:rPr>
              <a:t> </a:t>
            </a:r>
            <a:r>
              <a:rPr lang="en-US" sz="1800" spc="112" dirty="0" err="1">
                <a:solidFill>
                  <a:srgbClr val="565656"/>
                </a:solidFill>
                <a:latin typeface="+mn-lt"/>
              </a:rPr>
              <a:t>elit</a:t>
            </a:r>
            <a:r>
              <a:rPr lang="en-US" sz="1800" spc="112" dirty="0">
                <a:solidFill>
                  <a:srgbClr val="565656"/>
                </a:solidFill>
                <a:latin typeface="+mn-lt"/>
              </a:rPr>
              <a:t>, sed do </a:t>
            </a:r>
            <a:r>
              <a:rPr lang="en-US" sz="1800" spc="112" dirty="0" err="1">
                <a:solidFill>
                  <a:srgbClr val="565656"/>
                </a:solidFill>
                <a:latin typeface="+mn-lt"/>
              </a:rPr>
              <a:t>eiusmod</a:t>
            </a:r>
            <a:r>
              <a:rPr lang="en-US" sz="1800" spc="112" dirty="0">
                <a:solidFill>
                  <a:srgbClr val="565656"/>
                </a:solidFill>
                <a:latin typeface="+mn-lt"/>
              </a:rPr>
              <a:t> </a:t>
            </a:r>
            <a:r>
              <a:rPr lang="en-US" sz="1800" spc="112" dirty="0" err="1">
                <a:solidFill>
                  <a:srgbClr val="565656"/>
                </a:solidFill>
                <a:latin typeface="+mn-lt"/>
              </a:rPr>
              <a:t>tempor</a:t>
            </a:r>
            <a:r>
              <a:rPr lang="en-US" sz="1800" spc="112" dirty="0">
                <a:solidFill>
                  <a:srgbClr val="565656"/>
                </a:solidFill>
                <a:latin typeface="+mn-lt"/>
              </a:rPr>
              <a:t> </a:t>
            </a:r>
            <a:r>
              <a:rPr lang="en-US" sz="1800" spc="112" dirty="0" err="1">
                <a:solidFill>
                  <a:srgbClr val="565656"/>
                </a:solidFill>
                <a:latin typeface="+mn-lt"/>
              </a:rPr>
              <a:t>incididunt</a:t>
            </a:r>
            <a:r>
              <a:rPr lang="en-US" sz="1800" spc="112" dirty="0">
                <a:solidFill>
                  <a:srgbClr val="565656"/>
                </a:solidFill>
                <a:latin typeface="+mn-lt"/>
              </a:rPr>
              <a:t> </a:t>
            </a:r>
            <a:r>
              <a:rPr lang="en-US" sz="1800" spc="112" dirty="0" err="1">
                <a:solidFill>
                  <a:srgbClr val="565656"/>
                </a:solidFill>
                <a:latin typeface="+mn-lt"/>
              </a:rPr>
              <a:t>ut</a:t>
            </a:r>
            <a:r>
              <a:rPr lang="en-US" sz="1800" spc="112" dirty="0">
                <a:solidFill>
                  <a:srgbClr val="565656"/>
                </a:solidFill>
                <a:latin typeface="+mn-lt"/>
              </a:rPr>
              <a:t> </a:t>
            </a:r>
            <a:r>
              <a:rPr lang="en-US" sz="1800" spc="112" dirty="0" err="1">
                <a:solidFill>
                  <a:srgbClr val="565656"/>
                </a:solidFill>
                <a:latin typeface="+mn-lt"/>
              </a:rPr>
              <a:t>labore</a:t>
            </a:r>
            <a:r>
              <a:rPr lang="en-US" sz="1800" spc="112" dirty="0">
                <a:solidFill>
                  <a:srgbClr val="565656"/>
                </a:solidFill>
                <a:latin typeface="+mn-lt"/>
              </a:rPr>
              <a:t> et dolore magna </a:t>
            </a:r>
            <a:r>
              <a:rPr lang="en-US" sz="1800" spc="112" dirty="0" err="1">
                <a:solidFill>
                  <a:srgbClr val="565656"/>
                </a:solidFill>
                <a:latin typeface="+mn-lt"/>
              </a:rPr>
              <a:t>aliqua</a:t>
            </a:r>
            <a:r>
              <a:rPr lang="en-US" sz="1800" spc="112" dirty="0">
                <a:solidFill>
                  <a:srgbClr val="565656"/>
                </a:solidFill>
                <a:latin typeface="+mn-lt"/>
              </a:rPr>
              <a:t>. </a:t>
            </a:r>
            <a:r>
              <a:rPr lang="en-US" sz="1800" spc="112" dirty="0" err="1">
                <a:solidFill>
                  <a:srgbClr val="565656"/>
                </a:solidFill>
                <a:latin typeface="+mn-lt"/>
              </a:rPr>
              <a:t>Sapien</a:t>
            </a:r>
            <a:r>
              <a:rPr lang="en-US" sz="1800" spc="112" dirty="0">
                <a:solidFill>
                  <a:srgbClr val="565656"/>
                </a:solidFill>
                <a:latin typeface="+mn-lt"/>
              </a:rPr>
              <a:t> </a:t>
            </a:r>
            <a:r>
              <a:rPr lang="en-US" sz="1800" spc="112" dirty="0" err="1">
                <a:solidFill>
                  <a:srgbClr val="565656"/>
                </a:solidFill>
                <a:latin typeface="+mn-lt"/>
              </a:rPr>
              <a:t>pellentesque</a:t>
            </a:r>
            <a:r>
              <a:rPr lang="en-US" sz="1800" spc="112" dirty="0">
                <a:solidFill>
                  <a:srgbClr val="565656"/>
                </a:solidFill>
                <a:latin typeface="+mn-lt"/>
              </a:rPr>
              <a:t> habitant </a:t>
            </a:r>
            <a:r>
              <a:rPr lang="en-US" sz="1800" spc="112" dirty="0" err="1">
                <a:solidFill>
                  <a:srgbClr val="565656"/>
                </a:solidFill>
                <a:latin typeface="+mn-lt"/>
              </a:rPr>
              <a:t>morbi</a:t>
            </a:r>
            <a:r>
              <a:rPr lang="en-US" sz="1800" spc="112" dirty="0">
                <a:solidFill>
                  <a:srgbClr val="565656"/>
                </a:solidFill>
                <a:latin typeface="+mn-lt"/>
              </a:rPr>
              <a:t> </a:t>
            </a:r>
            <a:r>
              <a:rPr lang="en-US" sz="1800" spc="112" dirty="0" err="1">
                <a:solidFill>
                  <a:srgbClr val="565656"/>
                </a:solidFill>
                <a:latin typeface="+mn-lt"/>
              </a:rPr>
              <a:t>tristique</a:t>
            </a:r>
            <a:r>
              <a:rPr lang="en-US" sz="1800" spc="112" dirty="0">
                <a:solidFill>
                  <a:srgbClr val="565656"/>
                </a:solidFill>
                <a:latin typeface="+mn-lt"/>
              </a:rPr>
              <a:t> </a:t>
            </a:r>
            <a:r>
              <a:rPr lang="en-US" sz="1800" spc="112" dirty="0" err="1">
                <a:solidFill>
                  <a:srgbClr val="565656"/>
                </a:solidFill>
                <a:latin typeface="+mn-lt"/>
              </a:rPr>
              <a:t>senectus</a:t>
            </a:r>
            <a:r>
              <a:rPr lang="en-US" sz="1800" spc="112" dirty="0">
                <a:solidFill>
                  <a:srgbClr val="565656"/>
                </a:solidFill>
                <a:latin typeface="+mn-lt"/>
              </a:rPr>
              <a:t> et </a:t>
            </a:r>
            <a:r>
              <a:rPr lang="en-US" sz="1800" spc="112" dirty="0" err="1">
                <a:solidFill>
                  <a:srgbClr val="565656"/>
                </a:solidFill>
                <a:latin typeface="+mn-lt"/>
              </a:rPr>
              <a:t>netus</a:t>
            </a:r>
            <a:endParaRPr lang="en-US" dirty="0"/>
          </a:p>
        </p:txBody>
      </p:sp>
      <p:sp>
        <p:nvSpPr>
          <p:cNvPr id="11" name="Text Placeholder 16">
            <a:extLst>
              <a:ext uri="{FF2B5EF4-FFF2-40B4-BE49-F238E27FC236}">
                <a16:creationId xmlns:a16="http://schemas.microsoft.com/office/drawing/2014/main" id="{1876370F-AA2E-F348-8A56-94293C3FE8FA}"/>
              </a:ext>
            </a:extLst>
          </p:cNvPr>
          <p:cNvSpPr>
            <a:spLocks noGrp="1"/>
          </p:cNvSpPr>
          <p:nvPr>
            <p:ph type="body" sz="quarter" idx="26" hasCustomPrompt="1"/>
          </p:nvPr>
        </p:nvSpPr>
        <p:spPr>
          <a:xfrm>
            <a:off x="6953367" y="4381500"/>
            <a:ext cx="4284542" cy="1054100"/>
          </a:xfrm>
        </p:spPr>
        <p:txBody>
          <a:bodyPr>
            <a:noAutofit/>
          </a:bodyPr>
          <a:lstStyle>
            <a:lvl1pPr marL="0" indent="0" algn="ctr">
              <a:buFontTx/>
              <a:buNone/>
              <a:defRPr sz="3200">
                <a:solidFill>
                  <a:schemeClr val="accent1"/>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dirty="0"/>
              <a:t>Insert</a:t>
            </a:r>
          </a:p>
          <a:p>
            <a:pPr lvl="0"/>
            <a:r>
              <a:rPr lang="en-US" dirty="0"/>
              <a:t>Header</a:t>
            </a:r>
          </a:p>
        </p:txBody>
      </p:sp>
      <p:sp>
        <p:nvSpPr>
          <p:cNvPr id="12" name="Text Placeholder 14">
            <a:extLst>
              <a:ext uri="{FF2B5EF4-FFF2-40B4-BE49-F238E27FC236}">
                <a16:creationId xmlns:a16="http://schemas.microsoft.com/office/drawing/2014/main" id="{2CB66006-4DEF-9E4D-A235-3B8E3CD9D412}"/>
              </a:ext>
            </a:extLst>
          </p:cNvPr>
          <p:cNvSpPr>
            <a:spLocks noGrp="1"/>
          </p:cNvSpPr>
          <p:nvPr>
            <p:ph type="body" sz="quarter" idx="27" hasCustomPrompt="1"/>
          </p:nvPr>
        </p:nvSpPr>
        <p:spPr>
          <a:xfrm>
            <a:off x="12217417" y="5656072"/>
            <a:ext cx="4013183" cy="2840228"/>
          </a:xfrm>
        </p:spPr>
        <p:txBody>
          <a:bodyPr>
            <a:normAutofit/>
          </a:bodyPr>
          <a:lstStyle>
            <a:lvl1pPr marL="0" indent="0" algn="ctr">
              <a:buNone/>
              <a:defRPr sz="1800"/>
            </a:lvl1pPr>
            <a:lvl2pPr>
              <a:defRPr sz="1200"/>
            </a:lvl2pPr>
            <a:lvl3pPr>
              <a:defRPr sz="1200"/>
            </a:lvl3pPr>
            <a:lvl4pPr>
              <a:defRPr sz="1100"/>
            </a:lvl4pPr>
            <a:lvl5pPr>
              <a:defRPr sz="1100"/>
            </a:lvl5pPr>
          </a:lstStyle>
          <a:p>
            <a:pPr lvl="0"/>
            <a:r>
              <a:rPr lang="en-US" dirty="0"/>
              <a:t>Click to add your text: </a:t>
            </a:r>
            <a:r>
              <a:rPr lang="en-US" sz="1800" spc="112" dirty="0" err="1">
                <a:solidFill>
                  <a:srgbClr val="565656"/>
                </a:solidFill>
                <a:latin typeface="+mn-lt"/>
              </a:rPr>
              <a:t>adipiscing</a:t>
            </a:r>
            <a:r>
              <a:rPr lang="en-US" sz="1800" spc="112" dirty="0">
                <a:solidFill>
                  <a:srgbClr val="565656"/>
                </a:solidFill>
                <a:latin typeface="+mn-lt"/>
              </a:rPr>
              <a:t> </a:t>
            </a:r>
            <a:r>
              <a:rPr lang="en-US" sz="1800" spc="112" dirty="0" err="1">
                <a:solidFill>
                  <a:srgbClr val="565656"/>
                </a:solidFill>
                <a:latin typeface="+mn-lt"/>
              </a:rPr>
              <a:t>elit</a:t>
            </a:r>
            <a:r>
              <a:rPr lang="en-US" sz="1800" spc="112" dirty="0">
                <a:solidFill>
                  <a:srgbClr val="565656"/>
                </a:solidFill>
                <a:latin typeface="+mn-lt"/>
              </a:rPr>
              <a:t>, sed do </a:t>
            </a:r>
            <a:r>
              <a:rPr lang="en-US" sz="1800" spc="112" dirty="0" err="1">
                <a:solidFill>
                  <a:srgbClr val="565656"/>
                </a:solidFill>
                <a:latin typeface="+mn-lt"/>
              </a:rPr>
              <a:t>eiusmod</a:t>
            </a:r>
            <a:r>
              <a:rPr lang="en-US" sz="1800" spc="112" dirty="0">
                <a:solidFill>
                  <a:srgbClr val="565656"/>
                </a:solidFill>
                <a:latin typeface="+mn-lt"/>
              </a:rPr>
              <a:t> </a:t>
            </a:r>
            <a:r>
              <a:rPr lang="en-US" sz="1800" spc="112" dirty="0" err="1">
                <a:solidFill>
                  <a:srgbClr val="565656"/>
                </a:solidFill>
                <a:latin typeface="+mn-lt"/>
              </a:rPr>
              <a:t>tempor</a:t>
            </a:r>
            <a:r>
              <a:rPr lang="en-US" sz="1800" spc="112" dirty="0">
                <a:solidFill>
                  <a:srgbClr val="565656"/>
                </a:solidFill>
                <a:latin typeface="+mn-lt"/>
              </a:rPr>
              <a:t> </a:t>
            </a:r>
            <a:r>
              <a:rPr lang="en-US" sz="1800" spc="112" dirty="0" err="1">
                <a:solidFill>
                  <a:srgbClr val="565656"/>
                </a:solidFill>
                <a:latin typeface="+mn-lt"/>
              </a:rPr>
              <a:t>incididunt</a:t>
            </a:r>
            <a:r>
              <a:rPr lang="en-US" sz="1800" spc="112" dirty="0">
                <a:solidFill>
                  <a:srgbClr val="565656"/>
                </a:solidFill>
                <a:latin typeface="+mn-lt"/>
              </a:rPr>
              <a:t> </a:t>
            </a:r>
            <a:r>
              <a:rPr lang="en-US" sz="1800" spc="112" dirty="0" err="1">
                <a:solidFill>
                  <a:srgbClr val="565656"/>
                </a:solidFill>
                <a:latin typeface="+mn-lt"/>
              </a:rPr>
              <a:t>ut</a:t>
            </a:r>
            <a:r>
              <a:rPr lang="en-US" sz="1800" spc="112" dirty="0">
                <a:solidFill>
                  <a:srgbClr val="565656"/>
                </a:solidFill>
                <a:latin typeface="+mn-lt"/>
              </a:rPr>
              <a:t> </a:t>
            </a:r>
            <a:r>
              <a:rPr lang="en-US" sz="1800" spc="112" dirty="0" err="1">
                <a:solidFill>
                  <a:srgbClr val="565656"/>
                </a:solidFill>
                <a:latin typeface="+mn-lt"/>
              </a:rPr>
              <a:t>labore</a:t>
            </a:r>
            <a:r>
              <a:rPr lang="en-US" sz="1800" spc="112" dirty="0">
                <a:solidFill>
                  <a:srgbClr val="565656"/>
                </a:solidFill>
                <a:latin typeface="+mn-lt"/>
              </a:rPr>
              <a:t> et dolore magna </a:t>
            </a:r>
            <a:r>
              <a:rPr lang="en-US" sz="1800" spc="112" dirty="0" err="1">
                <a:solidFill>
                  <a:srgbClr val="565656"/>
                </a:solidFill>
                <a:latin typeface="+mn-lt"/>
              </a:rPr>
              <a:t>aliqua</a:t>
            </a:r>
            <a:r>
              <a:rPr lang="en-US" sz="1800" spc="112" dirty="0">
                <a:solidFill>
                  <a:srgbClr val="565656"/>
                </a:solidFill>
                <a:latin typeface="+mn-lt"/>
              </a:rPr>
              <a:t>. </a:t>
            </a:r>
            <a:r>
              <a:rPr lang="en-US" sz="1800" spc="112" dirty="0" err="1">
                <a:solidFill>
                  <a:srgbClr val="565656"/>
                </a:solidFill>
                <a:latin typeface="+mn-lt"/>
              </a:rPr>
              <a:t>Sapien</a:t>
            </a:r>
            <a:r>
              <a:rPr lang="en-US" sz="1800" spc="112" dirty="0">
                <a:solidFill>
                  <a:srgbClr val="565656"/>
                </a:solidFill>
                <a:latin typeface="+mn-lt"/>
              </a:rPr>
              <a:t> </a:t>
            </a:r>
            <a:r>
              <a:rPr lang="en-US" sz="1800" spc="112" dirty="0" err="1">
                <a:solidFill>
                  <a:srgbClr val="565656"/>
                </a:solidFill>
                <a:latin typeface="+mn-lt"/>
              </a:rPr>
              <a:t>pellentesque</a:t>
            </a:r>
            <a:r>
              <a:rPr lang="en-US" sz="1800" spc="112" dirty="0">
                <a:solidFill>
                  <a:srgbClr val="565656"/>
                </a:solidFill>
                <a:latin typeface="+mn-lt"/>
              </a:rPr>
              <a:t> habitant </a:t>
            </a:r>
            <a:r>
              <a:rPr lang="en-US" sz="1800" spc="112" dirty="0" err="1">
                <a:solidFill>
                  <a:srgbClr val="565656"/>
                </a:solidFill>
                <a:latin typeface="+mn-lt"/>
              </a:rPr>
              <a:t>morbi</a:t>
            </a:r>
            <a:r>
              <a:rPr lang="en-US" sz="1800" spc="112" dirty="0">
                <a:solidFill>
                  <a:srgbClr val="565656"/>
                </a:solidFill>
                <a:latin typeface="+mn-lt"/>
              </a:rPr>
              <a:t> </a:t>
            </a:r>
            <a:r>
              <a:rPr lang="en-US" sz="1800" spc="112" dirty="0" err="1">
                <a:solidFill>
                  <a:srgbClr val="565656"/>
                </a:solidFill>
                <a:latin typeface="+mn-lt"/>
              </a:rPr>
              <a:t>tristique</a:t>
            </a:r>
            <a:r>
              <a:rPr lang="en-US" sz="1800" spc="112" dirty="0">
                <a:solidFill>
                  <a:srgbClr val="565656"/>
                </a:solidFill>
                <a:latin typeface="+mn-lt"/>
              </a:rPr>
              <a:t> </a:t>
            </a:r>
            <a:r>
              <a:rPr lang="en-US" sz="1800" spc="112" dirty="0" err="1">
                <a:solidFill>
                  <a:srgbClr val="565656"/>
                </a:solidFill>
                <a:latin typeface="+mn-lt"/>
              </a:rPr>
              <a:t>senectus</a:t>
            </a:r>
            <a:r>
              <a:rPr lang="en-US" sz="1800" spc="112" dirty="0">
                <a:solidFill>
                  <a:srgbClr val="565656"/>
                </a:solidFill>
                <a:latin typeface="+mn-lt"/>
              </a:rPr>
              <a:t> et </a:t>
            </a:r>
            <a:r>
              <a:rPr lang="en-US" sz="1800" spc="112" dirty="0" err="1">
                <a:solidFill>
                  <a:srgbClr val="565656"/>
                </a:solidFill>
                <a:latin typeface="+mn-lt"/>
              </a:rPr>
              <a:t>netus</a:t>
            </a:r>
            <a:endParaRPr lang="en-US" dirty="0"/>
          </a:p>
        </p:txBody>
      </p:sp>
      <p:sp>
        <p:nvSpPr>
          <p:cNvPr id="13" name="Text Placeholder 16">
            <a:extLst>
              <a:ext uri="{FF2B5EF4-FFF2-40B4-BE49-F238E27FC236}">
                <a16:creationId xmlns:a16="http://schemas.microsoft.com/office/drawing/2014/main" id="{A06B76BE-E252-974D-B2FC-FD529B08DAE8}"/>
              </a:ext>
            </a:extLst>
          </p:cNvPr>
          <p:cNvSpPr>
            <a:spLocks noGrp="1"/>
          </p:cNvSpPr>
          <p:nvPr>
            <p:ph type="body" sz="quarter" idx="28" hasCustomPrompt="1"/>
          </p:nvPr>
        </p:nvSpPr>
        <p:spPr>
          <a:xfrm>
            <a:off x="12217417" y="4381500"/>
            <a:ext cx="4013183" cy="1054100"/>
          </a:xfrm>
        </p:spPr>
        <p:txBody>
          <a:bodyPr>
            <a:noAutofit/>
          </a:bodyPr>
          <a:lstStyle>
            <a:lvl1pPr marL="0" indent="0" algn="ctr">
              <a:buFontTx/>
              <a:buNone/>
              <a:defRPr sz="3200">
                <a:solidFill>
                  <a:schemeClr val="accent1"/>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dirty="0"/>
              <a:t>Insert</a:t>
            </a:r>
          </a:p>
          <a:p>
            <a:pPr lvl="0"/>
            <a:r>
              <a:rPr lang="en-US" dirty="0"/>
              <a:t>Header</a:t>
            </a:r>
          </a:p>
        </p:txBody>
      </p:sp>
      <p:grpSp>
        <p:nvGrpSpPr>
          <p:cNvPr id="15" name="Group 13">
            <a:extLst>
              <a:ext uri="{FF2B5EF4-FFF2-40B4-BE49-F238E27FC236}">
                <a16:creationId xmlns:a16="http://schemas.microsoft.com/office/drawing/2014/main" id="{1AAFA3A8-541D-BC4C-8A96-BFA74D0DD667}"/>
              </a:ext>
            </a:extLst>
          </p:cNvPr>
          <p:cNvGrpSpPr/>
          <p:nvPr userDrawn="1"/>
        </p:nvGrpSpPr>
        <p:grpSpPr>
          <a:xfrm>
            <a:off x="8537972" y="2937428"/>
            <a:ext cx="1212056" cy="1212056"/>
            <a:chOff x="0" y="0"/>
            <a:chExt cx="1616075" cy="1616075"/>
          </a:xfrm>
        </p:grpSpPr>
        <p:grpSp>
          <p:nvGrpSpPr>
            <p:cNvPr id="16" name="Group 14">
              <a:extLst>
                <a:ext uri="{FF2B5EF4-FFF2-40B4-BE49-F238E27FC236}">
                  <a16:creationId xmlns:a16="http://schemas.microsoft.com/office/drawing/2014/main" id="{8C227A14-263E-BE43-A3A8-38EBE7E2DEAD}"/>
                </a:ext>
              </a:extLst>
            </p:cNvPr>
            <p:cNvGrpSpPr/>
            <p:nvPr/>
          </p:nvGrpSpPr>
          <p:grpSpPr>
            <a:xfrm>
              <a:off x="0" y="0"/>
              <a:ext cx="1616075" cy="1616075"/>
              <a:chOff x="0" y="0"/>
              <a:chExt cx="6350000" cy="6350000"/>
            </a:xfrm>
          </p:grpSpPr>
          <p:sp>
            <p:nvSpPr>
              <p:cNvPr id="18" name="Freeform 15">
                <a:extLst>
                  <a:ext uri="{FF2B5EF4-FFF2-40B4-BE49-F238E27FC236}">
                    <a16:creationId xmlns:a16="http://schemas.microsoft.com/office/drawing/2014/main" id="{4F8CD2F5-6228-4A46-8A99-720BBB70D3A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94A6"/>
              </a:solidFill>
            </p:spPr>
          </p:sp>
        </p:grpSp>
        <p:pic>
          <p:nvPicPr>
            <p:cNvPr id="17" name="Picture 16">
              <a:extLst>
                <a:ext uri="{FF2B5EF4-FFF2-40B4-BE49-F238E27FC236}">
                  <a16:creationId xmlns:a16="http://schemas.microsoft.com/office/drawing/2014/main" id="{CC3B11D5-6B7E-5C4A-9FCC-BB03384C5B38}"/>
                </a:ext>
              </a:extLst>
            </p:cNvPr>
            <p:cNvPicPr>
              <a:picLocks noChangeAspect="1"/>
            </p:cNvPicPr>
            <p:nvPr/>
          </p:nvPicPr>
          <p:blipFill>
            <a:blip r:embed="rId2"/>
            <a:srcRect/>
            <a:stretch>
              <a:fillRect/>
            </a:stretch>
          </p:blipFill>
          <p:spPr>
            <a:xfrm>
              <a:off x="483552" y="267229"/>
              <a:ext cx="648970" cy="1081617"/>
            </a:xfrm>
            <a:prstGeom prst="rect">
              <a:avLst/>
            </a:prstGeom>
          </p:spPr>
        </p:pic>
      </p:grpSp>
      <p:grpSp>
        <p:nvGrpSpPr>
          <p:cNvPr id="19" name="Group 6">
            <a:extLst>
              <a:ext uri="{FF2B5EF4-FFF2-40B4-BE49-F238E27FC236}">
                <a16:creationId xmlns:a16="http://schemas.microsoft.com/office/drawing/2014/main" id="{1C753D1A-8069-FB43-9516-36A212033FB8}"/>
              </a:ext>
            </a:extLst>
          </p:cNvPr>
          <p:cNvGrpSpPr/>
          <p:nvPr userDrawn="1"/>
        </p:nvGrpSpPr>
        <p:grpSpPr>
          <a:xfrm>
            <a:off x="13570744" y="2937428"/>
            <a:ext cx="1212056" cy="1212056"/>
            <a:chOff x="0" y="0"/>
            <a:chExt cx="1616075" cy="1616075"/>
          </a:xfrm>
        </p:grpSpPr>
        <p:grpSp>
          <p:nvGrpSpPr>
            <p:cNvPr id="20" name="Group 7">
              <a:extLst>
                <a:ext uri="{FF2B5EF4-FFF2-40B4-BE49-F238E27FC236}">
                  <a16:creationId xmlns:a16="http://schemas.microsoft.com/office/drawing/2014/main" id="{500A304F-812F-7443-A08A-A96DA977F497}"/>
                </a:ext>
              </a:extLst>
            </p:cNvPr>
            <p:cNvGrpSpPr/>
            <p:nvPr/>
          </p:nvGrpSpPr>
          <p:grpSpPr>
            <a:xfrm>
              <a:off x="0" y="0"/>
              <a:ext cx="1616075" cy="1616075"/>
              <a:chOff x="0" y="0"/>
              <a:chExt cx="6350000" cy="6350000"/>
            </a:xfrm>
          </p:grpSpPr>
          <p:sp>
            <p:nvSpPr>
              <p:cNvPr id="22" name="Freeform 8">
                <a:extLst>
                  <a:ext uri="{FF2B5EF4-FFF2-40B4-BE49-F238E27FC236}">
                    <a16:creationId xmlns:a16="http://schemas.microsoft.com/office/drawing/2014/main" id="{FBA7366B-D0E4-2F4B-8FD1-E75E6A538EA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94A6"/>
              </a:solidFill>
            </p:spPr>
          </p:sp>
        </p:grpSp>
        <p:pic>
          <p:nvPicPr>
            <p:cNvPr id="21" name="Picture 9">
              <a:extLst>
                <a:ext uri="{FF2B5EF4-FFF2-40B4-BE49-F238E27FC236}">
                  <a16:creationId xmlns:a16="http://schemas.microsoft.com/office/drawing/2014/main" id="{122C1149-9EC7-7647-A650-4ECE1323993F}"/>
                </a:ext>
              </a:extLst>
            </p:cNvPr>
            <p:cNvPicPr>
              <a:picLocks noChangeAspect="1"/>
            </p:cNvPicPr>
            <p:nvPr/>
          </p:nvPicPr>
          <p:blipFill>
            <a:blip r:embed="rId3"/>
            <a:srcRect/>
            <a:stretch>
              <a:fillRect/>
            </a:stretch>
          </p:blipFill>
          <p:spPr>
            <a:xfrm>
              <a:off x="134938" y="134938"/>
              <a:ext cx="1346200" cy="1346200"/>
            </a:xfrm>
            <a:prstGeom prst="rect">
              <a:avLst/>
            </a:prstGeom>
          </p:spPr>
        </p:pic>
      </p:grpSp>
      <p:pic>
        <p:nvPicPr>
          <p:cNvPr id="23" name="Picture 17">
            <a:extLst>
              <a:ext uri="{FF2B5EF4-FFF2-40B4-BE49-F238E27FC236}">
                <a16:creationId xmlns:a16="http://schemas.microsoft.com/office/drawing/2014/main" id="{CBC216F1-3950-3642-91EE-0EB4C6E607DD}"/>
              </a:ext>
            </a:extLst>
          </p:cNvPr>
          <p:cNvPicPr>
            <a:picLocks noChangeAspect="1"/>
          </p:cNvPicPr>
          <p:nvPr userDrawn="1"/>
        </p:nvPicPr>
        <p:blipFill>
          <a:blip r:embed="rId4"/>
          <a:srcRect/>
          <a:stretch>
            <a:fillRect/>
          </a:stretch>
        </p:blipFill>
        <p:spPr>
          <a:xfrm>
            <a:off x="3436144" y="2937428"/>
            <a:ext cx="1212056" cy="1212056"/>
          </a:xfrm>
          <a:prstGeom prst="rect">
            <a:avLst/>
          </a:prstGeom>
        </p:spPr>
      </p:pic>
    </p:spTree>
    <p:extLst>
      <p:ext uri="{BB962C8B-B14F-4D97-AF65-F5344CB8AC3E}">
        <p14:creationId xmlns:p14="http://schemas.microsoft.com/office/powerpoint/2010/main" val="8323325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12BD644-3D85-D44A-AAE1-5B3A3D168E99}"/>
              </a:ext>
            </a:extLst>
          </p:cNvPr>
          <p:cNvGrpSpPr/>
          <p:nvPr userDrawn="1"/>
        </p:nvGrpSpPr>
        <p:grpSpPr>
          <a:xfrm>
            <a:off x="0" y="4614862"/>
            <a:ext cx="18288000" cy="5668881"/>
            <a:chOff x="0" y="0"/>
            <a:chExt cx="6186311" cy="1917622"/>
          </a:xfrm>
        </p:grpSpPr>
        <p:sp>
          <p:nvSpPr>
            <p:cNvPr id="4" name="Freeform 3">
              <a:extLst>
                <a:ext uri="{FF2B5EF4-FFF2-40B4-BE49-F238E27FC236}">
                  <a16:creationId xmlns:a16="http://schemas.microsoft.com/office/drawing/2014/main" id="{86145B93-E74A-D540-94A4-5FA1C572D5AA}"/>
                </a:ext>
              </a:extLst>
            </p:cNvPr>
            <p:cNvSpPr/>
            <p:nvPr/>
          </p:nvSpPr>
          <p:spPr>
            <a:xfrm>
              <a:off x="0" y="0"/>
              <a:ext cx="6186311" cy="1917622"/>
            </a:xfrm>
            <a:custGeom>
              <a:avLst/>
              <a:gdLst/>
              <a:ahLst/>
              <a:cxnLst/>
              <a:rect l="l" t="t" r="r" b="b"/>
              <a:pathLst>
                <a:path w="6186311" h="1917622">
                  <a:moveTo>
                    <a:pt x="0" y="0"/>
                  </a:moveTo>
                  <a:lnTo>
                    <a:pt x="6186311" y="0"/>
                  </a:lnTo>
                  <a:lnTo>
                    <a:pt x="6186311" y="1917622"/>
                  </a:lnTo>
                  <a:lnTo>
                    <a:pt x="0" y="1917622"/>
                  </a:lnTo>
                  <a:close/>
                </a:path>
              </a:pathLst>
            </a:custGeom>
            <a:solidFill>
              <a:schemeClr val="accent1"/>
            </a:solidFill>
          </p:spPr>
        </p:sp>
      </p:grpSp>
      <p:grpSp>
        <p:nvGrpSpPr>
          <p:cNvPr id="5" name="Group 4">
            <a:extLst>
              <a:ext uri="{FF2B5EF4-FFF2-40B4-BE49-F238E27FC236}">
                <a16:creationId xmlns:a16="http://schemas.microsoft.com/office/drawing/2014/main" id="{502B32AE-676A-7D4B-A125-ED07984A981D}"/>
              </a:ext>
            </a:extLst>
          </p:cNvPr>
          <p:cNvGrpSpPr/>
          <p:nvPr userDrawn="1"/>
        </p:nvGrpSpPr>
        <p:grpSpPr>
          <a:xfrm>
            <a:off x="1191532" y="0"/>
            <a:ext cx="15904936" cy="8963579"/>
            <a:chOff x="0" y="0"/>
            <a:chExt cx="6854021" cy="3862735"/>
          </a:xfrm>
        </p:grpSpPr>
        <p:sp>
          <p:nvSpPr>
            <p:cNvPr id="6" name="Freeform 5">
              <a:extLst>
                <a:ext uri="{FF2B5EF4-FFF2-40B4-BE49-F238E27FC236}">
                  <a16:creationId xmlns:a16="http://schemas.microsoft.com/office/drawing/2014/main" id="{0AFA414D-2DCD-C54C-B078-3C473A534017}"/>
                </a:ext>
              </a:extLst>
            </p:cNvPr>
            <p:cNvSpPr/>
            <p:nvPr/>
          </p:nvSpPr>
          <p:spPr>
            <a:xfrm>
              <a:off x="0" y="0"/>
              <a:ext cx="6854020" cy="3862735"/>
            </a:xfrm>
            <a:custGeom>
              <a:avLst/>
              <a:gdLst/>
              <a:ahLst/>
              <a:cxnLst/>
              <a:rect l="l" t="t" r="r" b="b"/>
              <a:pathLst>
                <a:path w="6854020" h="3862735">
                  <a:moveTo>
                    <a:pt x="0" y="0"/>
                  </a:moveTo>
                  <a:lnTo>
                    <a:pt x="6854020" y="0"/>
                  </a:lnTo>
                  <a:lnTo>
                    <a:pt x="6854020" y="3862735"/>
                  </a:lnTo>
                  <a:lnTo>
                    <a:pt x="0" y="3862735"/>
                  </a:lnTo>
                  <a:close/>
                </a:path>
              </a:pathLst>
            </a:custGeom>
            <a:solidFill>
              <a:srgbClr val="FFFFFF"/>
            </a:solidFill>
          </p:spPr>
        </p:sp>
      </p:grpSp>
      <p:sp>
        <p:nvSpPr>
          <p:cNvPr id="7" name="Text Placeholder 12">
            <a:extLst>
              <a:ext uri="{FF2B5EF4-FFF2-40B4-BE49-F238E27FC236}">
                <a16:creationId xmlns:a16="http://schemas.microsoft.com/office/drawing/2014/main" id="{937BA9DB-485B-334D-A9F0-82CE89C56928}"/>
              </a:ext>
            </a:extLst>
          </p:cNvPr>
          <p:cNvSpPr>
            <a:spLocks noGrp="1"/>
          </p:cNvSpPr>
          <p:nvPr>
            <p:ph type="body" sz="quarter" idx="17" hasCustomPrompt="1"/>
          </p:nvPr>
        </p:nvSpPr>
        <p:spPr>
          <a:xfrm>
            <a:off x="1719399" y="898442"/>
            <a:ext cx="14849199" cy="1021498"/>
          </a:xfrm>
          <a:ln>
            <a:noFill/>
          </a:ln>
        </p:spPr>
        <p:txBody>
          <a:bodyPr lIns="0" rIns="0" anchor="t" anchorCtr="0">
            <a:normAutofit/>
          </a:bodyPr>
          <a:lstStyle>
            <a:lvl1pPr marL="0" indent="0" algn="ctr">
              <a:lnSpc>
                <a:spcPts val="5400"/>
              </a:lnSpc>
              <a:buNone/>
              <a:defRPr sz="5400" b="0" spc="300">
                <a:solidFill>
                  <a:schemeClr val="accent1"/>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Click Insert Header</a:t>
            </a:r>
          </a:p>
          <a:p>
            <a:pPr lvl="0"/>
            <a:endParaRPr lang="en-US" dirty="0"/>
          </a:p>
        </p:txBody>
      </p:sp>
      <p:sp>
        <p:nvSpPr>
          <p:cNvPr id="8" name="Text Placeholder 14">
            <a:extLst>
              <a:ext uri="{FF2B5EF4-FFF2-40B4-BE49-F238E27FC236}">
                <a16:creationId xmlns:a16="http://schemas.microsoft.com/office/drawing/2014/main" id="{23CE3D72-1A7B-534D-BC1C-1B5FC7172A11}"/>
              </a:ext>
            </a:extLst>
          </p:cNvPr>
          <p:cNvSpPr>
            <a:spLocks noGrp="1"/>
          </p:cNvSpPr>
          <p:nvPr>
            <p:ph type="body" sz="quarter" idx="23" hasCustomPrompt="1"/>
          </p:nvPr>
        </p:nvSpPr>
        <p:spPr>
          <a:xfrm>
            <a:off x="1874860" y="5664200"/>
            <a:ext cx="4353042" cy="2832100"/>
          </a:xfrm>
        </p:spPr>
        <p:txBody>
          <a:bodyPr>
            <a:normAutofit/>
          </a:bodyPr>
          <a:lstStyle>
            <a:lvl1pPr marL="0" indent="0" algn="ctr">
              <a:buNone/>
              <a:defRPr sz="1800"/>
            </a:lvl1pPr>
            <a:lvl2pPr>
              <a:defRPr sz="1200"/>
            </a:lvl2pPr>
            <a:lvl3pPr>
              <a:defRPr sz="1200"/>
            </a:lvl3pPr>
            <a:lvl4pPr>
              <a:defRPr sz="1100"/>
            </a:lvl4pPr>
            <a:lvl5pPr>
              <a:defRPr sz="1100"/>
            </a:lvl5pPr>
          </a:lstStyle>
          <a:p>
            <a:pPr lvl="0"/>
            <a:r>
              <a:rPr lang="en-US" dirty="0"/>
              <a:t>Click to add your text: </a:t>
            </a:r>
            <a:r>
              <a:rPr lang="en-US" sz="1800" spc="112" dirty="0" err="1">
                <a:solidFill>
                  <a:srgbClr val="565656"/>
                </a:solidFill>
                <a:latin typeface="+mn-lt"/>
              </a:rPr>
              <a:t>adipiscing</a:t>
            </a:r>
            <a:r>
              <a:rPr lang="en-US" sz="1800" spc="112" dirty="0">
                <a:solidFill>
                  <a:srgbClr val="565656"/>
                </a:solidFill>
                <a:latin typeface="+mn-lt"/>
              </a:rPr>
              <a:t> </a:t>
            </a:r>
            <a:r>
              <a:rPr lang="en-US" sz="1800" spc="112" dirty="0" err="1">
                <a:solidFill>
                  <a:srgbClr val="565656"/>
                </a:solidFill>
                <a:latin typeface="+mn-lt"/>
              </a:rPr>
              <a:t>elit</a:t>
            </a:r>
            <a:r>
              <a:rPr lang="en-US" sz="1800" spc="112" dirty="0">
                <a:solidFill>
                  <a:srgbClr val="565656"/>
                </a:solidFill>
                <a:latin typeface="+mn-lt"/>
              </a:rPr>
              <a:t>, sed do </a:t>
            </a:r>
            <a:r>
              <a:rPr lang="en-US" sz="1800" spc="112" dirty="0" err="1">
                <a:solidFill>
                  <a:srgbClr val="565656"/>
                </a:solidFill>
                <a:latin typeface="+mn-lt"/>
              </a:rPr>
              <a:t>eiusmod</a:t>
            </a:r>
            <a:r>
              <a:rPr lang="en-US" sz="1800" spc="112" dirty="0">
                <a:solidFill>
                  <a:srgbClr val="565656"/>
                </a:solidFill>
                <a:latin typeface="+mn-lt"/>
              </a:rPr>
              <a:t> </a:t>
            </a:r>
            <a:r>
              <a:rPr lang="en-US" sz="1800" spc="112" dirty="0" err="1">
                <a:solidFill>
                  <a:srgbClr val="565656"/>
                </a:solidFill>
                <a:latin typeface="+mn-lt"/>
              </a:rPr>
              <a:t>tempor</a:t>
            </a:r>
            <a:r>
              <a:rPr lang="en-US" sz="1800" spc="112" dirty="0">
                <a:solidFill>
                  <a:srgbClr val="565656"/>
                </a:solidFill>
                <a:latin typeface="+mn-lt"/>
              </a:rPr>
              <a:t> </a:t>
            </a:r>
            <a:r>
              <a:rPr lang="en-US" sz="1800" spc="112" dirty="0" err="1">
                <a:solidFill>
                  <a:srgbClr val="565656"/>
                </a:solidFill>
                <a:latin typeface="+mn-lt"/>
              </a:rPr>
              <a:t>incididunt</a:t>
            </a:r>
            <a:r>
              <a:rPr lang="en-US" sz="1800" spc="112" dirty="0">
                <a:solidFill>
                  <a:srgbClr val="565656"/>
                </a:solidFill>
                <a:latin typeface="+mn-lt"/>
              </a:rPr>
              <a:t> </a:t>
            </a:r>
            <a:r>
              <a:rPr lang="en-US" sz="1800" spc="112" dirty="0" err="1">
                <a:solidFill>
                  <a:srgbClr val="565656"/>
                </a:solidFill>
                <a:latin typeface="+mn-lt"/>
              </a:rPr>
              <a:t>ut</a:t>
            </a:r>
            <a:r>
              <a:rPr lang="en-US" sz="1800" spc="112" dirty="0">
                <a:solidFill>
                  <a:srgbClr val="565656"/>
                </a:solidFill>
                <a:latin typeface="+mn-lt"/>
              </a:rPr>
              <a:t> </a:t>
            </a:r>
            <a:r>
              <a:rPr lang="en-US" sz="1800" spc="112" dirty="0" err="1">
                <a:solidFill>
                  <a:srgbClr val="565656"/>
                </a:solidFill>
                <a:latin typeface="+mn-lt"/>
              </a:rPr>
              <a:t>labore</a:t>
            </a:r>
            <a:r>
              <a:rPr lang="en-US" sz="1800" spc="112" dirty="0">
                <a:solidFill>
                  <a:srgbClr val="565656"/>
                </a:solidFill>
                <a:latin typeface="+mn-lt"/>
              </a:rPr>
              <a:t> et dolore magna </a:t>
            </a:r>
            <a:r>
              <a:rPr lang="en-US" sz="1800" spc="112" dirty="0" err="1">
                <a:solidFill>
                  <a:srgbClr val="565656"/>
                </a:solidFill>
                <a:latin typeface="+mn-lt"/>
              </a:rPr>
              <a:t>aliqua</a:t>
            </a:r>
            <a:r>
              <a:rPr lang="en-US" sz="1800" spc="112" dirty="0">
                <a:solidFill>
                  <a:srgbClr val="565656"/>
                </a:solidFill>
                <a:latin typeface="+mn-lt"/>
              </a:rPr>
              <a:t>. </a:t>
            </a:r>
            <a:r>
              <a:rPr lang="en-US" sz="1800" spc="112" dirty="0" err="1">
                <a:solidFill>
                  <a:srgbClr val="565656"/>
                </a:solidFill>
                <a:latin typeface="+mn-lt"/>
              </a:rPr>
              <a:t>Sapien</a:t>
            </a:r>
            <a:r>
              <a:rPr lang="en-US" sz="1800" spc="112" dirty="0">
                <a:solidFill>
                  <a:srgbClr val="565656"/>
                </a:solidFill>
                <a:latin typeface="+mn-lt"/>
              </a:rPr>
              <a:t> </a:t>
            </a:r>
            <a:r>
              <a:rPr lang="en-US" sz="1800" spc="112" dirty="0" err="1">
                <a:solidFill>
                  <a:srgbClr val="565656"/>
                </a:solidFill>
                <a:latin typeface="+mn-lt"/>
              </a:rPr>
              <a:t>pellentesque</a:t>
            </a:r>
            <a:r>
              <a:rPr lang="en-US" sz="1800" spc="112" dirty="0">
                <a:solidFill>
                  <a:srgbClr val="565656"/>
                </a:solidFill>
                <a:latin typeface="+mn-lt"/>
              </a:rPr>
              <a:t> habitant </a:t>
            </a:r>
            <a:r>
              <a:rPr lang="en-US" sz="1800" spc="112" dirty="0" err="1">
                <a:solidFill>
                  <a:srgbClr val="565656"/>
                </a:solidFill>
                <a:latin typeface="+mn-lt"/>
              </a:rPr>
              <a:t>morbi</a:t>
            </a:r>
            <a:r>
              <a:rPr lang="en-US" sz="1800" spc="112" dirty="0">
                <a:solidFill>
                  <a:srgbClr val="565656"/>
                </a:solidFill>
                <a:latin typeface="+mn-lt"/>
              </a:rPr>
              <a:t> </a:t>
            </a:r>
            <a:r>
              <a:rPr lang="en-US" sz="1800" spc="112" dirty="0" err="1">
                <a:solidFill>
                  <a:srgbClr val="565656"/>
                </a:solidFill>
                <a:latin typeface="+mn-lt"/>
              </a:rPr>
              <a:t>tristique</a:t>
            </a:r>
            <a:r>
              <a:rPr lang="en-US" sz="1800" spc="112" dirty="0">
                <a:solidFill>
                  <a:srgbClr val="565656"/>
                </a:solidFill>
                <a:latin typeface="+mn-lt"/>
              </a:rPr>
              <a:t> </a:t>
            </a:r>
            <a:r>
              <a:rPr lang="en-US" sz="1800" spc="112" dirty="0" err="1">
                <a:solidFill>
                  <a:srgbClr val="565656"/>
                </a:solidFill>
                <a:latin typeface="+mn-lt"/>
              </a:rPr>
              <a:t>senectus</a:t>
            </a:r>
            <a:r>
              <a:rPr lang="en-US" sz="1800" spc="112" dirty="0">
                <a:solidFill>
                  <a:srgbClr val="565656"/>
                </a:solidFill>
                <a:latin typeface="+mn-lt"/>
              </a:rPr>
              <a:t> et </a:t>
            </a:r>
            <a:r>
              <a:rPr lang="en-US" sz="1800" spc="112" dirty="0" err="1">
                <a:solidFill>
                  <a:srgbClr val="565656"/>
                </a:solidFill>
                <a:latin typeface="+mn-lt"/>
              </a:rPr>
              <a:t>netus</a:t>
            </a:r>
            <a:endParaRPr lang="en-US" dirty="0"/>
          </a:p>
        </p:txBody>
      </p:sp>
      <p:sp>
        <p:nvSpPr>
          <p:cNvPr id="9" name="Text Placeholder 16">
            <a:extLst>
              <a:ext uri="{FF2B5EF4-FFF2-40B4-BE49-F238E27FC236}">
                <a16:creationId xmlns:a16="http://schemas.microsoft.com/office/drawing/2014/main" id="{47339D63-02F7-7947-9757-ED5C720AB305}"/>
              </a:ext>
            </a:extLst>
          </p:cNvPr>
          <p:cNvSpPr>
            <a:spLocks noGrp="1"/>
          </p:cNvSpPr>
          <p:nvPr>
            <p:ph type="body" sz="quarter" idx="24" hasCustomPrompt="1"/>
          </p:nvPr>
        </p:nvSpPr>
        <p:spPr>
          <a:xfrm>
            <a:off x="1870393" y="4389628"/>
            <a:ext cx="4284542" cy="1054100"/>
          </a:xfrm>
        </p:spPr>
        <p:txBody>
          <a:bodyPr>
            <a:noAutofit/>
          </a:bodyPr>
          <a:lstStyle>
            <a:lvl1pPr marL="0" indent="0" algn="ctr">
              <a:buFontTx/>
              <a:buNone/>
              <a:defRPr sz="3200">
                <a:solidFill>
                  <a:schemeClr val="accent1"/>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dirty="0"/>
              <a:t>Insert</a:t>
            </a:r>
          </a:p>
          <a:p>
            <a:pPr lvl="0"/>
            <a:r>
              <a:rPr lang="en-US" dirty="0"/>
              <a:t>Header</a:t>
            </a:r>
          </a:p>
        </p:txBody>
      </p:sp>
      <p:sp>
        <p:nvSpPr>
          <p:cNvPr id="10" name="Text Placeholder 14">
            <a:extLst>
              <a:ext uri="{FF2B5EF4-FFF2-40B4-BE49-F238E27FC236}">
                <a16:creationId xmlns:a16="http://schemas.microsoft.com/office/drawing/2014/main" id="{861C99EC-1750-8744-AE02-FF36C74D16EA}"/>
              </a:ext>
            </a:extLst>
          </p:cNvPr>
          <p:cNvSpPr>
            <a:spLocks noGrp="1"/>
          </p:cNvSpPr>
          <p:nvPr>
            <p:ph type="body" sz="quarter" idx="25" hasCustomPrompt="1"/>
          </p:nvPr>
        </p:nvSpPr>
        <p:spPr>
          <a:xfrm>
            <a:off x="6953367" y="5656072"/>
            <a:ext cx="4284542" cy="2840228"/>
          </a:xfrm>
        </p:spPr>
        <p:txBody>
          <a:bodyPr>
            <a:normAutofit/>
          </a:bodyPr>
          <a:lstStyle>
            <a:lvl1pPr marL="0" indent="0" algn="ctr">
              <a:buNone/>
              <a:defRPr sz="1800"/>
            </a:lvl1pPr>
            <a:lvl2pPr>
              <a:defRPr sz="1200"/>
            </a:lvl2pPr>
            <a:lvl3pPr>
              <a:defRPr sz="1200"/>
            </a:lvl3pPr>
            <a:lvl4pPr>
              <a:defRPr sz="1100"/>
            </a:lvl4pPr>
            <a:lvl5pPr>
              <a:defRPr sz="1100"/>
            </a:lvl5pPr>
          </a:lstStyle>
          <a:p>
            <a:pPr lvl="0"/>
            <a:r>
              <a:rPr lang="en-US" dirty="0"/>
              <a:t>Click to add your text: </a:t>
            </a:r>
            <a:r>
              <a:rPr lang="en-US" sz="1800" spc="112" dirty="0" err="1">
                <a:solidFill>
                  <a:srgbClr val="565656"/>
                </a:solidFill>
                <a:latin typeface="+mn-lt"/>
              </a:rPr>
              <a:t>adipiscing</a:t>
            </a:r>
            <a:r>
              <a:rPr lang="en-US" sz="1800" spc="112" dirty="0">
                <a:solidFill>
                  <a:srgbClr val="565656"/>
                </a:solidFill>
                <a:latin typeface="+mn-lt"/>
              </a:rPr>
              <a:t> </a:t>
            </a:r>
            <a:r>
              <a:rPr lang="en-US" sz="1800" spc="112" dirty="0" err="1">
                <a:solidFill>
                  <a:srgbClr val="565656"/>
                </a:solidFill>
                <a:latin typeface="+mn-lt"/>
              </a:rPr>
              <a:t>elit</a:t>
            </a:r>
            <a:r>
              <a:rPr lang="en-US" sz="1800" spc="112" dirty="0">
                <a:solidFill>
                  <a:srgbClr val="565656"/>
                </a:solidFill>
                <a:latin typeface="+mn-lt"/>
              </a:rPr>
              <a:t>, sed do </a:t>
            </a:r>
            <a:r>
              <a:rPr lang="en-US" sz="1800" spc="112" dirty="0" err="1">
                <a:solidFill>
                  <a:srgbClr val="565656"/>
                </a:solidFill>
                <a:latin typeface="+mn-lt"/>
              </a:rPr>
              <a:t>eiusmod</a:t>
            </a:r>
            <a:r>
              <a:rPr lang="en-US" sz="1800" spc="112" dirty="0">
                <a:solidFill>
                  <a:srgbClr val="565656"/>
                </a:solidFill>
                <a:latin typeface="+mn-lt"/>
              </a:rPr>
              <a:t> </a:t>
            </a:r>
            <a:r>
              <a:rPr lang="en-US" sz="1800" spc="112" dirty="0" err="1">
                <a:solidFill>
                  <a:srgbClr val="565656"/>
                </a:solidFill>
                <a:latin typeface="+mn-lt"/>
              </a:rPr>
              <a:t>tempor</a:t>
            </a:r>
            <a:r>
              <a:rPr lang="en-US" sz="1800" spc="112" dirty="0">
                <a:solidFill>
                  <a:srgbClr val="565656"/>
                </a:solidFill>
                <a:latin typeface="+mn-lt"/>
              </a:rPr>
              <a:t> </a:t>
            </a:r>
            <a:r>
              <a:rPr lang="en-US" sz="1800" spc="112" dirty="0" err="1">
                <a:solidFill>
                  <a:srgbClr val="565656"/>
                </a:solidFill>
                <a:latin typeface="+mn-lt"/>
              </a:rPr>
              <a:t>incididunt</a:t>
            </a:r>
            <a:r>
              <a:rPr lang="en-US" sz="1800" spc="112" dirty="0">
                <a:solidFill>
                  <a:srgbClr val="565656"/>
                </a:solidFill>
                <a:latin typeface="+mn-lt"/>
              </a:rPr>
              <a:t> </a:t>
            </a:r>
            <a:r>
              <a:rPr lang="en-US" sz="1800" spc="112" dirty="0" err="1">
                <a:solidFill>
                  <a:srgbClr val="565656"/>
                </a:solidFill>
                <a:latin typeface="+mn-lt"/>
              </a:rPr>
              <a:t>ut</a:t>
            </a:r>
            <a:r>
              <a:rPr lang="en-US" sz="1800" spc="112" dirty="0">
                <a:solidFill>
                  <a:srgbClr val="565656"/>
                </a:solidFill>
                <a:latin typeface="+mn-lt"/>
              </a:rPr>
              <a:t> </a:t>
            </a:r>
            <a:r>
              <a:rPr lang="en-US" sz="1800" spc="112" dirty="0" err="1">
                <a:solidFill>
                  <a:srgbClr val="565656"/>
                </a:solidFill>
                <a:latin typeface="+mn-lt"/>
              </a:rPr>
              <a:t>labore</a:t>
            </a:r>
            <a:r>
              <a:rPr lang="en-US" sz="1800" spc="112" dirty="0">
                <a:solidFill>
                  <a:srgbClr val="565656"/>
                </a:solidFill>
                <a:latin typeface="+mn-lt"/>
              </a:rPr>
              <a:t> et dolore magna </a:t>
            </a:r>
            <a:r>
              <a:rPr lang="en-US" sz="1800" spc="112" dirty="0" err="1">
                <a:solidFill>
                  <a:srgbClr val="565656"/>
                </a:solidFill>
                <a:latin typeface="+mn-lt"/>
              </a:rPr>
              <a:t>aliqua</a:t>
            </a:r>
            <a:r>
              <a:rPr lang="en-US" sz="1800" spc="112" dirty="0">
                <a:solidFill>
                  <a:srgbClr val="565656"/>
                </a:solidFill>
                <a:latin typeface="+mn-lt"/>
              </a:rPr>
              <a:t>. </a:t>
            </a:r>
            <a:r>
              <a:rPr lang="en-US" sz="1800" spc="112" dirty="0" err="1">
                <a:solidFill>
                  <a:srgbClr val="565656"/>
                </a:solidFill>
                <a:latin typeface="+mn-lt"/>
              </a:rPr>
              <a:t>Sapien</a:t>
            </a:r>
            <a:r>
              <a:rPr lang="en-US" sz="1800" spc="112" dirty="0">
                <a:solidFill>
                  <a:srgbClr val="565656"/>
                </a:solidFill>
                <a:latin typeface="+mn-lt"/>
              </a:rPr>
              <a:t> </a:t>
            </a:r>
            <a:r>
              <a:rPr lang="en-US" sz="1800" spc="112" dirty="0" err="1">
                <a:solidFill>
                  <a:srgbClr val="565656"/>
                </a:solidFill>
                <a:latin typeface="+mn-lt"/>
              </a:rPr>
              <a:t>pellentesque</a:t>
            </a:r>
            <a:r>
              <a:rPr lang="en-US" sz="1800" spc="112" dirty="0">
                <a:solidFill>
                  <a:srgbClr val="565656"/>
                </a:solidFill>
                <a:latin typeface="+mn-lt"/>
              </a:rPr>
              <a:t> habitant </a:t>
            </a:r>
            <a:r>
              <a:rPr lang="en-US" sz="1800" spc="112" dirty="0" err="1">
                <a:solidFill>
                  <a:srgbClr val="565656"/>
                </a:solidFill>
                <a:latin typeface="+mn-lt"/>
              </a:rPr>
              <a:t>morbi</a:t>
            </a:r>
            <a:r>
              <a:rPr lang="en-US" sz="1800" spc="112" dirty="0">
                <a:solidFill>
                  <a:srgbClr val="565656"/>
                </a:solidFill>
                <a:latin typeface="+mn-lt"/>
              </a:rPr>
              <a:t> </a:t>
            </a:r>
            <a:r>
              <a:rPr lang="en-US" sz="1800" spc="112" dirty="0" err="1">
                <a:solidFill>
                  <a:srgbClr val="565656"/>
                </a:solidFill>
                <a:latin typeface="+mn-lt"/>
              </a:rPr>
              <a:t>tristique</a:t>
            </a:r>
            <a:r>
              <a:rPr lang="en-US" sz="1800" spc="112" dirty="0">
                <a:solidFill>
                  <a:srgbClr val="565656"/>
                </a:solidFill>
                <a:latin typeface="+mn-lt"/>
              </a:rPr>
              <a:t> </a:t>
            </a:r>
            <a:r>
              <a:rPr lang="en-US" sz="1800" spc="112" dirty="0" err="1">
                <a:solidFill>
                  <a:srgbClr val="565656"/>
                </a:solidFill>
                <a:latin typeface="+mn-lt"/>
              </a:rPr>
              <a:t>senectus</a:t>
            </a:r>
            <a:r>
              <a:rPr lang="en-US" sz="1800" spc="112" dirty="0">
                <a:solidFill>
                  <a:srgbClr val="565656"/>
                </a:solidFill>
                <a:latin typeface="+mn-lt"/>
              </a:rPr>
              <a:t> et </a:t>
            </a:r>
            <a:r>
              <a:rPr lang="en-US" sz="1800" spc="112" dirty="0" err="1">
                <a:solidFill>
                  <a:srgbClr val="565656"/>
                </a:solidFill>
                <a:latin typeface="+mn-lt"/>
              </a:rPr>
              <a:t>netus</a:t>
            </a:r>
            <a:endParaRPr lang="en-US" dirty="0"/>
          </a:p>
        </p:txBody>
      </p:sp>
      <p:sp>
        <p:nvSpPr>
          <p:cNvPr id="11" name="Text Placeholder 16">
            <a:extLst>
              <a:ext uri="{FF2B5EF4-FFF2-40B4-BE49-F238E27FC236}">
                <a16:creationId xmlns:a16="http://schemas.microsoft.com/office/drawing/2014/main" id="{1876370F-AA2E-F348-8A56-94293C3FE8FA}"/>
              </a:ext>
            </a:extLst>
          </p:cNvPr>
          <p:cNvSpPr>
            <a:spLocks noGrp="1"/>
          </p:cNvSpPr>
          <p:nvPr>
            <p:ph type="body" sz="quarter" idx="26" hasCustomPrompt="1"/>
          </p:nvPr>
        </p:nvSpPr>
        <p:spPr>
          <a:xfrm>
            <a:off x="6953367" y="4381500"/>
            <a:ext cx="4284542" cy="1054100"/>
          </a:xfrm>
        </p:spPr>
        <p:txBody>
          <a:bodyPr>
            <a:noAutofit/>
          </a:bodyPr>
          <a:lstStyle>
            <a:lvl1pPr marL="0" indent="0" algn="ctr">
              <a:buFontTx/>
              <a:buNone/>
              <a:defRPr sz="3200">
                <a:solidFill>
                  <a:schemeClr val="accent1"/>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dirty="0"/>
              <a:t>Insert</a:t>
            </a:r>
          </a:p>
          <a:p>
            <a:pPr lvl="0"/>
            <a:r>
              <a:rPr lang="en-US" dirty="0"/>
              <a:t>Header</a:t>
            </a:r>
          </a:p>
        </p:txBody>
      </p:sp>
      <p:sp>
        <p:nvSpPr>
          <p:cNvPr id="12" name="Text Placeholder 14">
            <a:extLst>
              <a:ext uri="{FF2B5EF4-FFF2-40B4-BE49-F238E27FC236}">
                <a16:creationId xmlns:a16="http://schemas.microsoft.com/office/drawing/2014/main" id="{2CB66006-4DEF-9E4D-A235-3B8E3CD9D412}"/>
              </a:ext>
            </a:extLst>
          </p:cNvPr>
          <p:cNvSpPr>
            <a:spLocks noGrp="1"/>
          </p:cNvSpPr>
          <p:nvPr>
            <p:ph type="body" sz="quarter" idx="27" hasCustomPrompt="1"/>
          </p:nvPr>
        </p:nvSpPr>
        <p:spPr>
          <a:xfrm>
            <a:off x="12217417" y="5656072"/>
            <a:ext cx="4013183" cy="2840228"/>
          </a:xfrm>
        </p:spPr>
        <p:txBody>
          <a:bodyPr>
            <a:normAutofit/>
          </a:bodyPr>
          <a:lstStyle>
            <a:lvl1pPr marL="0" indent="0" algn="ctr">
              <a:buNone/>
              <a:defRPr sz="1800"/>
            </a:lvl1pPr>
            <a:lvl2pPr>
              <a:defRPr sz="1200"/>
            </a:lvl2pPr>
            <a:lvl3pPr>
              <a:defRPr sz="1200"/>
            </a:lvl3pPr>
            <a:lvl4pPr>
              <a:defRPr sz="1100"/>
            </a:lvl4pPr>
            <a:lvl5pPr>
              <a:defRPr sz="1100"/>
            </a:lvl5pPr>
          </a:lstStyle>
          <a:p>
            <a:pPr lvl="0"/>
            <a:r>
              <a:rPr lang="en-US" dirty="0"/>
              <a:t>Click to add your text: </a:t>
            </a:r>
            <a:r>
              <a:rPr lang="en-US" sz="1800" spc="112" dirty="0" err="1">
                <a:solidFill>
                  <a:srgbClr val="565656"/>
                </a:solidFill>
                <a:latin typeface="+mn-lt"/>
              </a:rPr>
              <a:t>adipiscing</a:t>
            </a:r>
            <a:r>
              <a:rPr lang="en-US" sz="1800" spc="112" dirty="0">
                <a:solidFill>
                  <a:srgbClr val="565656"/>
                </a:solidFill>
                <a:latin typeface="+mn-lt"/>
              </a:rPr>
              <a:t> </a:t>
            </a:r>
            <a:r>
              <a:rPr lang="en-US" sz="1800" spc="112" dirty="0" err="1">
                <a:solidFill>
                  <a:srgbClr val="565656"/>
                </a:solidFill>
                <a:latin typeface="+mn-lt"/>
              </a:rPr>
              <a:t>elit</a:t>
            </a:r>
            <a:r>
              <a:rPr lang="en-US" sz="1800" spc="112" dirty="0">
                <a:solidFill>
                  <a:srgbClr val="565656"/>
                </a:solidFill>
                <a:latin typeface="+mn-lt"/>
              </a:rPr>
              <a:t>, sed do </a:t>
            </a:r>
            <a:r>
              <a:rPr lang="en-US" sz="1800" spc="112" dirty="0" err="1">
                <a:solidFill>
                  <a:srgbClr val="565656"/>
                </a:solidFill>
                <a:latin typeface="+mn-lt"/>
              </a:rPr>
              <a:t>eiusmod</a:t>
            </a:r>
            <a:r>
              <a:rPr lang="en-US" sz="1800" spc="112" dirty="0">
                <a:solidFill>
                  <a:srgbClr val="565656"/>
                </a:solidFill>
                <a:latin typeface="+mn-lt"/>
              </a:rPr>
              <a:t> </a:t>
            </a:r>
            <a:r>
              <a:rPr lang="en-US" sz="1800" spc="112" dirty="0" err="1">
                <a:solidFill>
                  <a:srgbClr val="565656"/>
                </a:solidFill>
                <a:latin typeface="+mn-lt"/>
              </a:rPr>
              <a:t>tempor</a:t>
            </a:r>
            <a:r>
              <a:rPr lang="en-US" sz="1800" spc="112" dirty="0">
                <a:solidFill>
                  <a:srgbClr val="565656"/>
                </a:solidFill>
                <a:latin typeface="+mn-lt"/>
              </a:rPr>
              <a:t> </a:t>
            </a:r>
            <a:r>
              <a:rPr lang="en-US" sz="1800" spc="112" dirty="0" err="1">
                <a:solidFill>
                  <a:srgbClr val="565656"/>
                </a:solidFill>
                <a:latin typeface="+mn-lt"/>
              </a:rPr>
              <a:t>incididunt</a:t>
            </a:r>
            <a:r>
              <a:rPr lang="en-US" sz="1800" spc="112" dirty="0">
                <a:solidFill>
                  <a:srgbClr val="565656"/>
                </a:solidFill>
                <a:latin typeface="+mn-lt"/>
              </a:rPr>
              <a:t> </a:t>
            </a:r>
            <a:r>
              <a:rPr lang="en-US" sz="1800" spc="112" dirty="0" err="1">
                <a:solidFill>
                  <a:srgbClr val="565656"/>
                </a:solidFill>
                <a:latin typeface="+mn-lt"/>
              </a:rPr>
              <a:t>ut</a:t>
            </a:r>
            <a:r>
              <a:rPr lang="en-US" sz="1800" spc="112" dirty="0">
                <a:solidFill>
                  <a:srgbClr val="565656"/>
                </a:solidFill>
                <a:latin typeface="+mn-lt"/>
              </a:rPr>
              <a:t> </a:t>
            </a:r>
            <a:r>
              <a:rPr lang="en-US" sz="1800" spc="112" dirty="0" err="1">
                <a:solidFill>
                  <a:srgbClr val="565656"/>
                </a:solidFill>
                <a:latin typeface="+mn-lt"/>
              </a:rPr>
              <a:t>labore</a:t>
            </a:r>
            <a:r>
              <a:rPr lang="en-US" sz="1800" spc="112" dirty="0">
                <a:solidFill>
                  <a:srgbClr val="565656"/>
                </a:solidFill>
                <a:latin typeface="+mn-lt"/>
              </a:rPr>
              <a:t> et dolore magna </a:t>
            </a:r>
            <a:r>
              <a:rPr lang="en-US" sz="1800" spc="112" dirty="0" err="1">
                <a:solidFill>
                  <a:srgbClr val="565656"/>
                </a:solidFill>
                <a:latin typeface="+mn-lt"/>
              </a:rPr>
              <a:t>aliqua</a:t>
            </a:r>
            <a:r>
              <a:rPr lang="en-US" sz="1800" spc="112" dirty="0">
                <a:solidFill>
                  <a:srgbClr val="565656"/>
                </a:solidFill>
                <a:latin typeface="+mn-lt"/>
              </a:rPr>
              <a:t>. </a:t>
            </a:r>
            <a:r>
              <a:rPr lang="en-US" sz="1800" spc="112" dirty="0" err="1">
                <a:solidFill>
                  <a:srgbClr val="565656"/>
                </a:solidFill>
                <a:latin typeface="+mn-lt"/>
              </a:rPr>
              <a:t>Sapien</a:t>
            </a:r>
            <a:r>
              <a:rPr lang="en-US" sz="1800" spc="112" dirty="0">
                <a:solidFill>
                  <a:srgbClr val="565656"/>
                </a:solidFill>
                <a:latin typeface="+mn-lt"/>
              </a:rPr>
              <a:t> </a:t>
            </a:r>
            <a:r>
              <a:rPr lang="en-US" sz="1800" spc="112" dirty="0" err="1">
                <a:solidFill>
                  <a:srgbClr val="565656"/>
                </a:solidFill>
                <a:latin typeface="+mn-lt"/>
              </a:rPr>
              <a:t>pellentesque</a:t>
            </a:r>
            <a:r>
              <a:rPr lang="en-US" sz="1800" spc="112" dirty="0">
                <a:solidFill>
                  <a:srgbClr val="565656"/>
                </a:solidFill>
                <a:latin typeface="+mn-lt"/>
              </a:rPr>
              <a:t> habitant </a:t>
            </a:r>
            <a:r>
              <a:rPr lang="en-US" sz="1800" spc="112" dirty="0" err="1">
                <a:solidFill>
                  <a:srgbClr val="565656"/>
                </a:solidFill>
                <a:latin typeface="+mn-lt"/>
              </a:rPr>
              <a:t>morbi</a:t>
            </a:r>
            <a:r>
              <a:rPr lang="en-US" sz="1800" spc="112" dirty="0">
                <a:solidFill>
                  <a:srgbClr val="565656"/>
                </a:solidFill>
                <a:latin typeface="+mn-lt"/>
              </a:rPr>
              <a:t> </a:t>
            </a:r>
            <a:r>
              <a:rPr lang="en-US" sz="1800" spc="112" dirty="0" err="1">
                <a:solidFill>
                  <a:srgbClr val="565656"/>
                </a:solidFill>
                <a:latin typeface="+mn-lt"/>
              </a:rPr>
              <a:t>tristique</a:t>
            </a:r>
            <a:r>
              <a:rPr lang="en-US" sz="1800" spc="112" dirty="0">
                <a:solidFill>
                  <a:srgbClr val="565656"/>
                </a:solidFill>
                <a:latin typeface="+mn-lt"/>
              </a:rPr>
              <a:t> </a:t>
            </a:r>
            <a:r>
              <a:rPr lang="en-US" sz="1800" spc="112" dirty="0" err="1">
                <a:solidFill>
                  <a:srgbClr val="565656"/>
                </a:solidFill>
                <a:latin typeface="+mn-lt"/>
              </a:rPr>
              <a:t>senectus</a:t>
            </a:r>
            <a:r>
              <a:rPr lang="en-US" sz="1800" spc="112" dirty="0">
                <a:solidFill>
                  <a:srgbClr val="565656"/>
                </a:solidFill>
                <a:latin typeface="+mn-lt"/>
              </a:rPr>
              <a:t> et </a:t>
            </a:r>
            <a:r>
              <a:rPr lang="en-US" sz="1800" spc="112" dirty="0" err="1">
                <a:solidFill>
                  <a:srgbClr val="565656"/>
                </a:solidFill>
                <a:latin typeface="+mn-lt"/>
              </a:rPr>
              <a:t>netus</a:t>
            </a:r>
            <a:endParaRPr lang="en-US" dirty="0"/>
          </a:p>
        </p:txBody>
      </p:sp>
      <p:sp>
        <p:nvSpPr>
          <p:cNvPr id="13" name="Text Placeholder 16">
            <a:extLst>
              <a:ext uri="{FF2B5EF4-FFF2-40B4-BE49-F238E27FC236}">
                <a16:creationId xmlns:a16="http://schemas.microsoft.com/office/drawing/2014/main" id="{A06B76BE-E252-974D-B2FC-FD529B08DAE8}"/>
              </a:ext>
            </a:extLst>
          </p:cNvPr>
          <p:cNvSpPr>
            <a:spLocks noGrp="1"/>
          </p:cNvSpPr>
          <p:nvPr>
            <p:ph type="body" sz="quarter" idx="28" hasCustomPrompt="1"/>
          </p:nvPr>
        </p:nvSpPr>
        <p:spPr>
          <a:xfrm>
            <a:off x="12217417" y="4381500"/>
            <a:ext cx="4013183" cy="1054100"/>
          </a:xfrm>
        </p:spPr>
        <p:txBody>
          <a:bodyPr>
            <a:noAutofit/>
          </a:bodyPr>
          <a:lstStyle>
            <a:lvl1pPr marL="0" indent="0" algn="ctr">
              <a:buFontTx/>
              <a:buNone/>
              <a:defRPr sz="3200">
                <a:solidFill>
                  <a:schemeClr val="accent1"/>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dirty="0"/>
              <a:t>Insert</a:t>
            </a:r>
          </a:p>
          <a:p>
            <a:pPr lvl="0"/>
            <a:r>
              <a:rPr lang="en-US" dirty="0"/>
              <a:t>Header</a:t>
            </a:r>
          </a:p>
        </p:txBody>
      </p:sp>
      <p:sp>
        <p:nvSpPr>
          <p:cNvPr id="2" name="Oval 1">
            <a:extLst>
              <a:ext uri="{FF2B5EF4-FFF2-40B4-BE49-F238E27FC236}">
                <a16:creationId xmlns:a16="http://schemas.microsoft.com/office/drawing/2014/main" id="{822123E7-6827-B943-8426-C2988907FAB1}"/>
              </a:ext>
            </a:extLst>
          </p:cNvPr>
          <p:cNvSpPr/>
          <p:nvPr userDrawn="1"/>
        </p:nvSpPr>
        <p:spPr>
          <a:xfrm>
            <a:off x="3429000" y="2940844"/>
            <a:ext cx="1212056" cy="1212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DC69FF-CEF0-1147-9176-F30E964B4143}"/>
              </a:ext>
            </a:extLst>
          </p:cNvPr>
          <p:cNvSpPr/>
          <p:nvPr userDrawn="1"/>
        </p:nvSpPr>
        <p:spPr>
          <a:xfrm>
            <a:off x="8537970" y="2940844"/>
            <a:ext cx="1212056" cy="1212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852AE76-2335-6F46-BFA7-EE888F3CF38D}"/>
              </a:ext>
            </a:extLst>
          </p:cNvPr>
          <p:cNvSpPr/>
          <p:nvPr userDrawn="1"/>
        </p:nvSpPr>
        <p:spPr>
          <a:xfrm>
            <a:off x="13560896" y="2928291"/>
            <a:ext cx="1212056" cy="1212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66087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6F24DC20-38FC-AF49-97A8-552CADEDEB84}"/>
              </a:ext>
            </a:extLst>
          </p:cNvPr>
          <p:cNvGrpSpPr/>
          <p:nvPr userDrawn="1"/>
        </p:nvGrpSpPr>
        <p:grpSpPr>
          <a:xfrm>
            <a:off x="0" y="-11660"/>
            <a:ext cx="5970465" cy="10298660"/>
            <a:chOff x="0" y="0"/>
            <a:chExt cx="2019639" cy="3483744"/>
          </a:xfrm>
        </p:grpSpPr>
        <p:sp>
          <p:nvSpPr>
            <p:cNvPr id="4" name="Freeform 4">
              <a:extLst>
                <a:ext uri="{FF2B5EF4-FFF2-40B4-BE49-F238E27FC236}">
                  <a16:creationId xmlns:a16="http://schemas.microsoft.com/office/drawing/2014/main" id="{A815272A-E30D-3142-8B3E-B24528B5AEDD}"/>
                </a:ext>
              </a:extLst>
            </p:cNvPr>
            <p:cNvSpPr/>
            <p:nvPr/>
          </p:nvSpPr>
          <p:spPr>
            <a:xfrm>
              <a:off x="0" y="0"/>
              <a:ext cx="2019639" cy="3483744"/>
            </a:xfrm>
            <a:custGeom>
              <a:avLst/>
              <a:gdLst/>
              <a:ahLst/>
              <a:cxnLst/>
              <a:rect l="l" t="t" r="r" b="b"/>
              <a:pathLst>
                <a:path w="2019639" h="3483744">
                  <a:moveTo>
                    <a:pt x="0" y="0"/>
                  </a:moveTo>
                  <a:lnTo>
                    <a:pt x="2019639" y="0"/>
                  </a:lnTo>
                  <a:lnTo>
                    <a:pt x="2019639" y="3483744"/>
                  </a:lnTo>
                  <a:lnTo>
                    <a:pt x="0" y="3483744"/>
                  </a:lnTo>
                  <a:close/>
                </a:path>
              </a:pathLst>
            </a:custGeom>
            <a:solidFill>
              <a:schemeClr val="accent2"/>
            </a:solidFill>
          </p:spPr>
        </p:sp>
      </p:grpSp>
      <p:grpSp>
        <p:nvGrpSpPr>
          <p:cNvPr id="5" name="Group 5">
            <a:extLst>
              <a:ext uri="{FF2B5EF4-FFF2-40B4-BE49-F238E27FC236}">
                <a16:creationId xmlns:a16="http://schemas.microsoft.com/office/drawing/2014/main" id="{7A35C202-954B-E845-A871-681955A014B7}"/>
              </a:ext>
            </a:extLst>
          </p:cNvPr>
          <p:cNvGrpSpPr/>
          <p:nvPr userDrawn="1"/>
        </p:nvGrpSpPr>
        <p:grpSpPr>
          <a:xfrm>
            <a:off x="-1720117" y="432320"/>
            <a:ext cx="9410700" cy="9410700"/>
            <a:chOff x="0" y="0"/>
            <a:chExt cx="6350000" cy="6350000"/>
          </a:xfrm>
        </p:grpSpPr>
        <p:sp>
          <p:nvSpPr>
            <p:cNvPr id="6" name="Freeform 6">
              <a:extLst>
                <a:ext uri="{FF2B5EF4-FFF2-40B4-BE49-F238E27FC236}">
                  <a16:creationId xmlns:a16="http://schemas.microsoft.com/office/drawing/2014/main" id="{28BF43F9-6CDC-F84D-966C-45B69435B62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7" name="Group 7">
            <a:extLst>
              <a:ext uri="{FF2B5EF4-FFF2-40B4-BE49-F238E27FC236}">
                <a16:creationId xmlns:a16="http://schemas.microsoft.com/office/drawing/2014/main" id="{42BC4140-23E7-0B4F-A7F3-20E682C88748}"/>
              </a:ext>
            </a:extLst>
          </p:cNvPr>
          <p:cNvGrpSpPr>
            <a:grpSpLocks noChangeAspect="1"/>
          </p:cNvGrpSpPr>
          <p:nvPr userDrawn="1"/>
        </p:nvGrpSpPr>
        <p:grpSpPr>
          <a:xfrm>
            <a:off x="-920528" y="1237755"/>
            <a:ext cx="7811521" cy="7811490"/>
            <a:chOff x="0" y="0"/>
            <a:chExt cx="6350000" cy="6349975"/>
          </a:xfrm>
        </p:grpSpPr>
        <p:sp>
          <p:nvSpPr>
            <p:cNvPr id="8" name="Freeform 8">
              <a:extLst>
                <a:ext uri="{FF2B5EF4-FFF2-40B4-BE49-F238E27FC236}">
                  <a16:creationId xmlns:a16="http://schemas.microsoft.com/office/drawing/2014/main" id="{234269BE-A940-2F4B-9B42-85F6A0D15FC0}"/>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cstate="print">
                <a:extLst>
                  <a:ext uri="{28A0092B-C50C-407E-A947-70E740481C1C}">
                    <a14:useLocalDpi xmlns:a14="http://schemas.microsoft.com/office/drawing/2010/main"/>
                  </a:ext>
                </a:extLst>
              </a:blip>
              <a:stretch>
                <a:fillRect/>
              </a:stretch>
            </a:blipFill>
          </p:spPr>
        </p:sp>
      </p:grpSp>
      <p:sp>
        <p:nvSpPr>
          <p:cNvPr id="9" name="Text Placeholder 14">
            <a:extLst>
              <a:ext uri="{FF2B5EF4-FFF2-40B4-BE49-F238E27FC236}">
                <a16:creationId xmlns:a16="http://schemas.microsoft.com/office/drawing/2014/main" id="{6D82F01C-BC00-724C-9BAE-622CA53A2132}"/>
              </a:ext>
            </a:extLst>
          </p:cNvPr>
          <p:cNvSpPr>
            <a:spLocks noGrp="1"/>
          </p:cNvSpPr>
          <p:nvPr>
            <p:ph type="body" sz="quarter" idx="19" hasCustomPrompt="1"/>
          </p:nvPr>
        </p:nvSpPr>
        <p:spPr>
          <a:xfrm>
            <a:off x="7696202" y="3696680"/>
            <a:ext cx="9546678" cy="502822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10" name="Text Placeholder 12">
            <a:extLst>
              <a:ext uri="{FF2B5EF4-FFF2-40B4-BE49-F238E27FC236}">
                <a16:creationId xmlns:a16="http://schemas.microsoft.com/office/drawing/2014/main" id="{9FA55F08-8E31-884F-BF0E-B2D51D0AE2C6}"/>
              </a:ext>
            </a:extLst>
          </p:cNvPr>
          <p:cNvSpPr>
            <a:spLocks noGrp="1"/>
          </p:cNvSpPr>
          <p:nvPr>
            <p:ph type="body" sz="quarter" idx="17" hasCustomPrompt="1"/>
          </p:nvPr>
        </p:nvSpPr>
        <p:spPr>
          <a:xfrm>
            <a:off x="7696201" y="1562100"/>
            <a:ext cx="9546678" cy="2667525"/>
          </a:xfrm>
          <a:ln>
            <a:noFill/>
          </a:ln>
        </p:spPr>
        <p:txBody>
          <a:bodyPr lIns="0" rIns="0" anchor="t" anchorCtr="0">
            <a:normAutofit/>
          </a:bodyPr>
          <a:lstStyle>
            <a:lvl1pPr marL="0" indent="0" algn="l">
              <a:lnSpc>
                <a:spcPts val="5400"/>
              </a:lnSpc>
              <a:buNone/>
              <a:defRPr sz="7200" b="0" spc="300">
                <a:solidFill>
                  <a:schemeClr val="accent2"/>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Click Insert </a:t>
            </a:r>
          </a:p>
          <a:p>
            <a:pPr lvl="0"/>
            <a:r>
              <a:rPr lang="en-US" dirty="0"/>
              <a:t>Header</a:t>
            </a:r>
          </a:p>
          <a:p>
            <a:pPr lvl="0"/>
            <a:endParaRPr lang="en-US" dirty="0"/>
          </a:p>
        </p:txBody>
      </p:sp>
    </p:spTree>
    <p:extLst>
      <p:ext uri="{BB962C8B-B14F-4D97-AF65-F5344CB8AC3E}">
        <p14:creationId xmlns:p14="http://schemas.microsoft.com/office/powerpoint/2010/main" val="199151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6A825113-49A3-8C42-993E-C2C952A41B19}"/>
              </a:ext>
            </a:extLst>
          </p:cNvPr>
          <p:cNvGrpSpPr/>
          <p:nvPr userDrawn="1"/>
        </p:nvGrpSpPr>
        <p:grpSpPr>
          <a:xfrm rot="-10800000">
            <a:off x="11585025" y="3584025"/>
            <a:ext cx="6702975" cy="6702975"/>
            <a:chOff x="0" y="0"/>
            <a:chExt cx="471005" cy="471005"/>
          </a:xfrm>
        </p:grpSpPr>
        <p:sp>
          <p:nvSpPr>
            <p:cNvPr id="7" name="Freeform 3">
              <a:extLst>
                <a:ext uri="{FF2B5EF4-FFF2-40B4-BE49-F238E27FC236}">
                  <a16:creationId xmlns:a16="http://schemas.microsoft.com/office/drawing/2014/main" id="{E74B7478-30BC-2047-A0ED-94E9AC4EA1B5}"/>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2"/>
            </a:solidFill>
          </p:spPr>
          <p:txBody>
            <a:bodyPr/>
            <a:lstStyle/>
            <a:p>
              <a:endParaRPr lang="en-US" dirty="0">
                <a:solidFill>
                  <a:schemeClr val="accent5"/>
                </a:solidFill>
              </a:endParaRPr>
            </a:p>
          </p:txBody>
        </p:sp>
      </p:grpSp>
      <p:sp>
        <p:nvSpPr>
          <p:cNvPr id="18" name="Text Placeholder 12">
            <a:extLst>
              <a:ext uri="{FF2B5EF4-FFF2-40B4-BE49-F238E27FC236}">
                <a16:creationId xmlns:a16="http://schemas.microsoft.com/office/drawing/2014/main" id="{4088C958-57C4-5545-9B95-1A968BAAE5CB}"/>
              </a:ext>
            </a:extLst>
          </p:cNvPr>
          <p:cNvSpPr>
            <a:spLocks noGrp="1"/>
          </p:cNvSpPr>
          <p:nvPr>
            <p:ph type="body" sz="quarter" idx="14" hasCustomPrompt="1"/>
          </p:nvPr>
        </p:nvSpPr>
        <p:spPr>
          <a:xfrm>
            <a:off x="6505575" y="3706682"/>
            <a:ext cx="10001250" cy="4865817"/>
          </a:xfrm>
        </p:spPr>
        <p:txBody>
          <a:bodyPr lIns="0" rIns="0">
            <a:normAutofit/>
          </a:bodyPr>
          <a:lstStyle>
            <a:lvl1pPr marL="0" indent="0" algn="r">
              <a:lnSpc>
                <a:spcPts val="3600"/>
              </a:lnSpc>
              <a:buNone/>
              <a:defRPr sz="2400" b="0" spc="300">
                <a:solidFill>
                  <a:schemeClr val="tx1">
                    <a:lumMod val="65000"/>
                    <a:lumOff val="35000"/>
                  </a:schemeClr>
                </a:solidFill>
                <a:latin typeface="+mn-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algn="r">
              <a:lnSpc>
                <a:spcPts val="3600"/>
              </a:lnSpc>
            </a:pPr>
            <a:r>
              <a:rPr lang="en-US" sz="2400" spc="96" dirty="0">
                <a:solidFill>
                  <a:srgbClr val="565656"/>
                </a:solidFill>
                <a:latin typeface="+mn-lt"/>
              </a:rPr>
              <a:t>Lorem ipsum dolor sit </a:t>
            </a:r>
            <a:r>
              <a:rPr lang="en-US" sz="2400" spc="96" dirty="0" err="1">
                <a:solidFill>
                  <a:srgbClr val="565656"/>
                </a:solidFill>
                <a:latin typeface="+mn-lt"/>
              </a:rPr>
              <a:t>amet</a:t>
            </a:r>
            <a:r>
              <a:rPr lang="en-US" sz="2400" spc="96" dirty="0">
                <a:solidFill>
                  <a:srgbClr val="565656"/>
                </a:solidFill>
                <a:latin typeface="+mn-lt"/>
              </a:rPr>
              <a:t>, </a:t>
            </a:r>
            <a:r>
              <a:rPr lang="en-US" sz="2400" spc="96" dirty="0" err="1">
                <a:solidFill>
                  <a:srgbClr val="565656"/>
                </a:solidFill>
                <a:latin typeface="+mn-lt"/>
              </a:rPr>
              <a:t>consectetur</a:t>
            </a:r>
            <a:r>
              <a:rPr lang="en-US" sz="2400" spc="96" dirty="0">
                <a:solidFill>
                  <a:srgbClr val="565656"/>
                </a:solidFill>
                <a:latin typeface="+mn-lt"/>
              </a:rPr>
              <a:t> </a:t>
            </a:r>
            <a:r>
              <a:rPr lang="en-US" sz="2400" spc="96" dirty="0" err="1">
                <a:solidFill>
                  <a:srgbClr val="565656"/>
                </a:solidFill>
                <a:latin typeface="+mn-lt"/>
              </a:rPr>
              <a:t>adipiscing</a:t>
            </a:r>
            <a:r>
              <a:rPr lang="en-US" sz="2400" spc="96" dirty="0">
                <a:solidFill>
                  <a:srgbClr val="565656"/>
                </a:solidFill>
                <a:latin typeface="+mn-lt"/>
              </a:rPr>
              <a:t> </a:t>
            </a:r>
            <a:r>
              <a:rPr lang="en-US" sz="2400" spc="96" dirty="0" err="1">
                <a:solidFill>
                  <a:srgbClr val="565656"/>
                </a:solidFill>
                <a:latin typeface="+mn-lt"/>
              </a:rPr>
              <a:t>elit</a:t>
            </a:r>
            <a:r>
              <a:rPr lang="en-US" sz="2400" spc="96" dirty="0">
                <a:solidFill>
                  <a:srgbClr val="565656"/>
                </a:solidFill>
                <a:latin typeface="+mn-lt"/>
              </a:rPr>
              <a:t>, sed do </a:t>
            </a:r>
            <a:r>
              <a:rPr lang="en-US" sz="2400" spc="96" dirty="0" err="1">
                <a:solidFill>
                  <a:srgbClr val="565656"/>
                </a:solidFill>
                <a:latin typeface="+mn-lt"/>
              </a:rPr>
              <a:t>eiusmod</a:t>
            </a:r>
            <a:r>
              <a:rPr lang="en-US" sz="2400" spc="96" dirty="0">
                <a:solidFill>
                  <a:srgbClr val="565656"/>
                </a:solidFill>
                <a:latin typeface="+mn-lt"/>
              </a:rPr>
              <a:t> </a:t>
            </a:r>
            <a:r>
              <a:rPr lang="en-US" sz="2400" spc="96" dirty="0" err="1">
                <a:solidFill>
                  <a:srgbClr val="565656"/>
                </a:solidFill>
                <a:latin typeface="+mn-lt"/>
              </a:rPr>
              <a:t>tempor</a:t>
            </a:r>
            <a:r>
              <a:rPr lang="en-US" sz="2400" spc="96" dirty="0">
                <a:solidFill>
                  <a:srgbClr val="565656"/>
                </a:solidFill>
                <a:latin typeface="+mn-lt"/>
              </a:rPr>
              <a:t> </a:t>
            </a:r>
            <a:r>
              <a:rPr lang="en-US" sz="2400" spc="96" dirty="0" err="1">
                <a:solidFill>
                  <a:srgbClr val="565656"/>
                </a:solidFill>
                <a:latin typeface="+mn-lt"/>
              </a:rPr>
              <a:t>incididunt</a:t>
            </a:r>
            <a:r>
              <a:rPr lang="en-US" sz="2400" spc="96" dirty="0">
                <a:solidFill>
                  <a:srgbClr val="565656"/>
                </a:solidFill>
                <a:latin typeface="+mn-lt"/>
              </a:rPr>
              <a:t> </a:t>
            </a:r>
            <a:r>
              <a:rPr lang="en-US" sz="2400" spc="96" dirty="0" err="1">
                <a:solidFill>
                  <a:srgbClr val="565656"/>
                </a:solidFill>
                <a:latin typeface="+mn-lt"/>
              </a:rPr>
              <a:t>ut</a:t>
            </a:r>
            <a:r>
              <a:rPr lang="en-US" sz="2400" spc="96" dirty="0">
                <a:solidFill>
                  <a:srgbClr val="565656"/>
                </a:solidFill>
                <a:latin typeface="+mn-lt"/>
              </a:rPr>
              <a:t> </a:t>
            </a:r>
            <a:r>
              <a:rPr lang="en-US" sz="2400" spc="96" dirty="0" err="1">
                <a:solidFill>
                  <a:srgbClr val="565656"/>
                </a:solidFill>
                <a:latin typeface="+mn-lt"/>
              </a:rPr>
              <a:t>labore</a:t>
            </a:r>
            <a:r>
              <a:rPr lang="en-US" sz="2400" spc="96" dirty="0">
                <a:solidFill>
                  <a:srgbClr val="565656"/>
                </a:solidFill>
                <a:latin typeface="+mn-lt"/>
              </a:rPr>
              <a:t> et dolore magna </a:t>
            </a:r>
            <a:r>
              <a:rPr lang="en-US" sz="2400" spc="96" dirty="0" err="1">
                <a:solidFill>
                  <a:srgbClr val="565656"/>
                </a:solidFill>
                <a:latin typeface="+mn-lt"/>
              </a:rPr>
              <a:t>aliqua</a:t>
            </a:r>
            <a:r>
              <a:rPr lang="en-US" sz="2400" spc="96" dirty="0">
                <a:solidFill>
                  <a:srgbClr val="565656"/>
                </a:solidFill>
                <a:latin typeface="+mn-lt"/>
              </a:rPr>
              <a:t>. </a:t>
            </a:r>
            <a:r>
              <a:rPr lang="en-US" sz="2400" spc="96" dirty="0" err="1">
                <a:solidFill>
                  <a:srgbClr val="565656"/>
                </a:solidFill>
                <a:latin typeface="+mn-lt"/>
              </a:rPr>
              <a:t>Sapien</a:t>
            </a:r>
            <a:r>
              <a:rPr lang="en-US" sz="2400" spc="96" dirty="0">
                <a:solidFill>
                  <a:srgbClr val="565656"/>
                </a:solidFill>
                <a:latin typeface="+mn-lt"/>
              </a:rPr>
              <a:t> </a:t>
            </a:r>
            <a:r>
              <a:rPr lang="en-US" sz="2400" spc="96" dirty="0" err="1">
                <a:solidFill>
                  <a:srgbClr val="565656"/>
                </a:solidFill>
                <a:latin typeface="+mn-lt"/>
              </a:rPr>
              <a:t>pellentesque</a:t>
            </a:r>
            <a:r>
              <a:rPr lang="en-US" sz="2400" spc="96" dirty="0">
                <a:solidFill>
                  <a:srgbClr val="565656"/>
                </a:solidFill>
                <a:latin typeface="+mn-lt"/>
              </a:rPr>
              <a:t> habitant </a:t>
            </a:r>
            <a:r>
              <a:rPr lang="en-US" sz="2400" spc="96" dirty="0" err="1">
                <a:solidFill>
                  <a:srgbClr val="565656"/>
                </a:solidFill>
                <a:latin typeface="+mn-lt"/>
              </a:rPr>
              <a:t>morbi</a:t>
            </a:r>
            <a:r>
              <a:rPr lang="en-US" sz="2400" spc="96" dirty="0">
                <a:solidFill>
                  <a:srgbClr val="565656"/>
                </a:solidFill>
                <a:latin typeface="+mn-lt"/>
              </a:rPr>
              <a:t> </a:t>
            </a:r>
            <a:r>
              <a:rPr lang="en-US" sz="2400" spc="96" dirty="0" err="1">
                <a:solidFill>
                  <a:srgbClr val="565656"/>
                </a:solidFill>
                <a:latin typeface="+mn-lt"/>
              </a:rPr>
              <a:t>tristique</a:t>
            </a:r>
            <a:r>
              <a:rPr lang="en-US" sz="2400" spc="96" dirty="0">
                <a:solidFill>
                  <a:srgbClr val="565656"/>
                </a:solidFill>
                <a:latin typeface="+mn-lt"/>
              </a:rPr>
              <a:t> </a:t>
            </a:r>
            <a:r>
              <a:rPr lang="en-US" sz="2400" spc="96" dirty="0" err="1">
                <a:solidFill>
                  <a:srgbClr val="565656"/>
                </a:solidFill>
                <a:latin typeface="+mn-lt"/>
              </a:rPr>
              <a:t>senectus</a:t>
            </a:r>
            <a:r>
              <a:rPr lang="en-US" sz="2400" spc="96" dirty="0">
                <a:solidFill>
                  <a:srgbClr val="565656"/>
                </a:solidFill>
                <a:latin typeface="+mn-lt"/>
              </a:rPr>
              <a:t> et </a:t>
            </a:r>
            <a:r>
              <a:rPr lang="en-US" sz="2400" spc="96" dirty="0" err="1">
                <a:solidFill>
                  <a:srgbClr val="565656"/>
                </a:solidFill>
                <a:latin typeface="+mn-lt"/>
              </a:rPr>
              <a:t>netus</a:t>
            </a:r>
            <a:r>
              <a:rPr lang="en-US" sz="2400" spc="96" dirty="0">
                <a:solidFill>
                  <a:srgbClr val="565656"/>
                </a:solidFill>
                <a:latin typeface="+mn-lt"/>
              </a:rPr>
              <a:t> et </a:t>
            </a:r>
            <a:r>
              <a:rPr lang="en-US" sz="2400" spc="96" dirty="0" err="1">
                <a:solidFill>
                  <a:srgbClr val="565656"/>
                </a:solidFill>
                <a:latin typeface="+mn-lt"/>
              </a:rPr>
              <a:t>malesuada</a:t>
            </a:r>
            <a:r>
              <a:rPr lang="en-US" sz="2400" spc="96" dirty="0">
                <a:solidFill>
                  <a:srgbClr val="565656"/>
                </a:solidFill>
                <a:latin typeface="+mn-lt"/>
              </a:rPr>
              <a:t>. </a:t>
            </a:r>
            <a:r>
              <a:rPr lang="en-US" sz="2400" spc="96" dirty="0" err="1">
                <a:solidFill>
                  <a:srgbClr val="565656"/>
                </a:solidFill>
                <a:latin typeface="+mn-lt"/>
              </a:rPr>
              <a:t>Erat</a:t>
            </a:r>
            <a:r>
              <a:rPr lang="en-US" sz="2400" spc="96" dirty="0">
                <a:solidFill>
                  <a:srgbClr val="565656"/>
                </a:solidFill>
                <a:latin typeface="+mn-lt"/>
              </a:rPr>
              <a:t> </a:t>
            </a:r>
            <a:r>
              <a:rPr lang="en-US" sz="2400" spc="96" dirty="0" err="1">
                <a:solidFill>
                  <a:srgbClr val="565656"/>
                </a:solidFill>
                <a:latin typeface="+mn-lt"/>
              </a:rPr>
              <a:t>velit</a:t>
            </a:r>
            <a:r>
              <a:rPr lang="en-US" sz="2400" spc="96" dirty="0">
                <a:solidFill>
                  <a:srgbClr val="565656"/>
                </a:solidFill>
                <a:latin typeface="+mn-lt"/>
              </a:rPr>
              <a:t> </a:t>
            </a:r>
            <a:r>
              <a:rPr lang="en-US" sz="2400" spc="96" dirty="0" err="1">
                <a:solidFill>
                  <a:srgbClr val="565656"/>
                </a:solidFill>
                <a:latin typeface="+mn-lt"/>
              </a:rPr>
              <a:t>scelerisque</a:t>
            </a:r>
            <a:r>
              <a:rPr lang="en-US" sz="2400" spc="96" dirty="0">
                <a:solidFill>
                  <a:srgbClr val="565656"/>
                </a:solidFill>
                <a:latin typeface="+mn-lt"/>
              </a:rPr>
              <a:t> in dictum non </a:t>
            </a:r>
            <a:r>
              <a:rPr lang="en-US" sz="2400" spc="96" dirty="0" err="1">
                <a:solidFill>
                  <a:srgbClr val="565656"/>
                </a:solidFill>
                <a:latin typeface="+mn-lt"/>
              </a:rPr>
              <a:t>consectetur</a:t>
            </a:r>
            <a:r>
              <a:rPr lang="en-US" sz="2400" spc="96" dirty="0">
                <a:solidFill>
                  <a:srgbClr val="565656"/>
                </a:solidFill>
                <a:latin typeface="+mn-lt"/>
              </a:rPr>
              <a:t> a </a:t>
            </a:r>
            <a:r>
              <a:rPr lang="en-US" sz="2400" spc="96" dirty="0" err="1">
                <a:solidFill>
                  <a:srgbClr val="565656"/>
                </a:solidFill>
                <a:latin typeface="+mn-lt"/>
              </a:rPr>
              <a:t>erat</a:t>
            </a:r>
            <a:r>
              <a:rPr lang="en-US" sz="2400" spc="96" dirty="0">
                <a:solidFill>
                  <a:srgbClr val="565656"/>
                </a:solidFill>
                <a:latin typeface="+mn-lt"/>
              </a:rPr>
              <a:t>. </a:t>
            </a:r>
            <a:r>
              <a:rPr lang="en-US" sz="2400" spc="96" dirty="0" err="1">
                <a:solidFill>
                  <a:srgbClr val="565656"/>
                </a:solidFill>
                <a:latin typeface="+mn-lt"/>
              </a:rPr>
              <a:t>Porttitor</a:t>
            </a:r>
            <a:r>
              <a:rPr lang="en-US" sz="2400" spc="96" dirty="0">
                <a:solidFill>
                  <a:srgbClr val="565656"/>
                </a:solidFill>
                <a:latin typeface="+mn-lt"/>
              </a:rPr>
              <a:t> </a:t>
            </a:r>
            <a:r>
              <a:rPr lang="en-US" sz="2400" spc="96" dirty="0" err="1">
                <a:solidFill>
                  <a:srgbClr val="565656"/>
                </a:solidFill>
                <a:latin typeface="+mn-lt"/>
              </a:rPr>
              <a:t>eget</a:t>
            </a:r>
            <a:r>
              <a:rPr lang="en-US" sz="2400" spc="96" dirty="0">
                <a:solidFill>
                  <a:srgbClr val="565656"/>
                </a:solidFill>
                <a:latin typeface="+mn-lt"/>
              </a:rPr>
              <a:t> dolor </a:t>
            </a:r>
            <a:r>
              <a:rPr lang="en-US" sz="2400" spc="96" dirty="0" err="1">
                <a:solidFill>
                  <a:srgbClr val="565656"/>
                </a:solidFill>
                <a:latin typeface="+mn-lt"/>
              </a:rPr>
              <a:t>morbi</a:t>
            </a:r>
            <a:r>
              <a:rPr lang="en-US" sz="2400" spc="96" dirty="0">
                <a:solidFill>
                  <a:srgbClr val="565656"/>
                </a:solidFill>
                <a:latin typeface="+mn-lt"/>
              </a:rPr>
              <a:t> non </a:t>
            </a:r>
            <a:r>
              <a:rPr lang="en-US" sz="2400" spc="96" dirty="0" err="1">
                <a:solidFill>
                  <a:srgbClr val="565656"/>
                </a:solidFill>
                <a:latin typeface="+mn-lt"/>
              </a:rPr>
              <a:t>arcu</a:t>
            </a:r>
            <a:r>
              <a:rPr lang="en-US" sz="2400" spc="96" dirty="0">
                <a:solidFill>
                  <a:srgbClr val="565656"/>
                </a:solidFill>
                <a:latin typeface="+mn-lt"/>
              </a:rPr>
              <a:t>. </a:t>
            </a:r>
            <a:r>
              <a:rPr lang="en-US" sz="2400" spc="96" dirty="0" err="1">
                <a:solidFill>
                  <a:srgbClr val="565656"/>
                </a:solidFill>
                <a:latin typeface="+mn-lt"/>
              </a:rPr>
              <a:t>Commodo</a:t>
            </a:r>
            <a:r>
              <a:rPr lang="en-US" sz="2400" spc="96" dirty="0">
                <a:solidFill>
                  <a:srgbClr val="565656"/>
                </a:solidFill>
                <a:latin typeface="+mn-lt"/>
              </a:rPr>
              <a:t> sed </a:t>
            </a:r>
            <a:r>
              <a:rPr lang="en-US" sz="2400" spc="96" dirty="0" err="1">
                <a:solidFill>
                  <a:srgbClr val="565656"/>
                </a:solidFill>
                <a:latin typeface="+mn-lt"/>
              </a:rPr>
              <a:t>egestas</a:t>
            </a:r>
            <a:r>
              <a:rPr lang="en-US" sz="2400" spc="96" dirty="0">
                <a:solidFill>
                  <a:srgbClr val="565656"/>
                </a:solidFill>
                <a:latin typeface="+mn-lt"/>
              </a:rPr>
              <a:t> </a:t>
            </a:r>
            <a:r>
              <a:rPr lang="en-US" sz="2400" spc="96" dirty="0" err="1">
                <a:solidFill>
                  <a:srgbClr val="565656"/>
                </a:solidFill>
                <a:latin typeface="+mn-lt"/>
              </a:rPr>
              <a:t>egestas</a:t>
            </a:r>
            <a:r>
              <a:rPr lang="en-US" sz="2400" spc="96" dirty="0">
                <a:solidFill>
                  <a:srgbClr val="565656"/>
                </a:solidFill>
                <a:latin typeface="+mn-lt"/>
              </a:rPr>
              <a:t> </a:t>
            </a:r>
            <a:r>
              <a:rPr lang="en-US" sz="2400" spc="96" dirty="0" err="1">
                <a:solidFill>
                  <a:srgbClr val="565656"/>
                </a:solidFill>
                <a:latin typeface="+mn-lt"/>
              </a:rPr>
              <a:t>fringilla</a:t>
            </a:r>
            <a:r>
              <a:rPr lang="en-US" sz="2400" spc="96" dirty="0">
                <a:solidFill>
                  <a:srgbClr val="565656"/>
                </a:solidFill>
                <a:latin typeface="+mn-lt"/>
              </a:rPr>
              <a:t> </a:t>
            </a:r>
            <a:r>
              <a:rPr lang="en-US" sz="2400" spc="96" dirty="0" err="1">
                <a:solidFill>
                  <a:srgbClr val="565656"/>
                </a:solidFill>
                <a:latin typeface="+mn-lt"/>
              </a:rPr>
              <a:t>phasellus</a:t>
            </a:r>
            <a:r>
              <a:rPr lang="en-US" sz="2400" spc="96" dirty="0">
                <a:solidFill>
                  <a:srgbClr val="565656"/>
                </a:solidFill>
                <a:latin typeface="+mn-lt"/>
              </a:rPr>
              <a:t> </a:t>
            </a:r>
            <a:r>
              <a:rPr lang="en-US" sz="2400" spc="96" dirty="0" err="1">
                <a:solidFill>
                  <a:srgbClr val="565656"/>
                </a:solidFill>
                <a:latin typeface="+mn-lt"/>
              </a:rPr>
              <a:t>faucibus</a:t>
            </a:r>
            <a:r>
              <a:rPr lang="en-US" sz="2400" spc="96" dirty="0">
                <a:solidFill>
                  <a:srgbClr val="565656"/>
                </a:solidFill>
                <a:latin typeface="+mn-lt"/>
              </a:rPr>
              <a:t> </a:t>
            </a:r>
            <a:r>
              <a:rPr lang="en-US" sz="2400" spc="96" dirty="0" err="1">
                <a:solidFill>
                  <a:srgbClr val="565656"/>
                </a:solidFill>
                <a:latin typeface="+mn-lt"/>
              </a:rPr>
              <a:t>scelerisque</a:t>
            </a:r>
            <a:r>
              <a:rPr lang="en-US" sz="2400" spc="96" dirty="0">
                <a:solidFill>
                  <a:srgbClr val="565656"/>
                </a:solidFill>
                <a:latin typeface="+mn-lt"/>
              </a:rPr>
              <a:t> </a:t>
            </a:r>
            <a:r>
              <a:rPr lang="en-US" sz="2400" spc="96" dirty="0" err="1">
                <a:solidFill>
                  <a:srgbClr val="565656"/>
                </a:solidFill>
                <a:latin typeface="+mn-lt"/>
              </a:rPr>
              <a:t>eleifend</a:t>
            </a:r>
            <a:r>
              <a:rPr lang="en-US" sz="2400" spc="96" dirty="0">
                <a:solidFill>
                  <a:srgbClr val="565656"/>
                </a:solidFill>
                <a:latin typeface="+mn-lt"/>
              </a:rPr>
              <a:t> </a:t>
            </a:r>
            <a:r>
              <a:rPr lang="en-US" sz="2400" spc="96" dirty="0" err="1">
                <a:solidFill>
                  <a:srgbClr val="565656"/>
                </a:solidFill>
                <a:latin typeface="+mn-lt"/>
              </a:rPr>
              <a:t>donec</a:t>
            </a:r>
            <a:r>
              <a:rPr lang="en-US" sz="2400" spc="96" dirty="0">
                <a:solidFill>
                  <a:srgbClr val="565656"/>
                </a:solidFill>
                <a:latin typeface="+mn-lt"/>
              </a:rPr>
              <a:t>. Morbi </a:t>
            </a:r>
            <a:r>
              <a:rPr lang="en-US" sz="2400" spc="96" dirty="0" err="1">
                <a:solidFill>
                  <a:srgbClr val="565656"/>
                </a:solidFill>
                <a:latin typeface="+mn-lt"/>
              </a:rPr>
              <a:t>tristique</a:t>
            </a:r>
            <a:r>
              <a:rPr lang="en-US" sz="2400" spc="96" dirty="0">
                <a:solidFill>
                  <a:srgbClr val="565656"/>
                </a:solidFill>
                <a:latin typeface="+mn-lt"/>
              </a:rPr>
              <a:t> </a:t>
            </a:r>
            <a:r>
              <a:rPr lang="en-US" sz="2400" spc="96" dirty="0" err="1">
                <a:solidFill>
                  <a:srgbClr val="565656"/>
                </a:solidFill>
                <a:latin typeface="+mn-lt"/>
              </a:rPr>
              <a:t>senectus</a:t>
            </a:r>
            <a:r>
              <a:rPr lang="en-US" sz="2400" spc="96" dirty="0">
                <a:solidFill>
                  <a:srgbClr val="565656"/>
                </a:solidFill>
                <a:latin typeface="+mn-lt"/>
              </a:rPr>
              <a:t> et </a:t>
            </a:r>
            <a:r>
              <a:rPr lang="en-US" sz="2400" spc="96" dirty="0" err="1">
                <a:solidFill>
                  <a:srgbClr val="565656"/>
                </a:solidFill>
                <a:latin typeface="+mn-lt"/>
              </a:rPr>
              <a:t>netus</a:t>
            </a:r>
            <a:r>
              <a:rPr lang="en-US" sz="2400" spc="96" dirty="0">
                <a:solidFill>
                  <a:srgbClr val="565656"/>
                </a:solidFill>
                <a:latin typeface="+mn-lt"/>
              </a:rPr>
              <a:t> et. Vestibulum </a:t>
            </a:r>
            <a:r>
              <a:rPr lang="en-US" sz="2400" spc="96" dirty="0" err="1">
                <a:solidFill>
                  <a:srgbClr val="565656"/>
                </a:solidFill>
                <a:latin typeface="+mn-lt"/>
              </a:rPr>
              <a:t>mattis</a:t>
            </a:r>
            <a:r>
              <a:rPr lang="en-US" sz="2400" spc="96" dirty="0">
                <a:solidFill>
                  <a:srgbClr val="565656"/>
                </a:solidFill>
                <a:latin typeface="+mn-lt"/>
              </a:rPr>
              <a:t> </a:t>
            </a:r>
            <a:r>
              <a:rPr lang="en-US" sz="2400" spc="96" dirty="0" err="1">
                <a:solidFill>
                  <a:srgbClr val="565656"/>
                </a:solidFill>
                <a:latin typeface="+mn-lt"/>
              </a:rPr>
              <a:t>ullamcorper</a:t>
            </a:r>
            <a:r>
              <a:rPr lang="en-US" sz="2400" spc="96" dirty="0">
                <a:solidFill>
                  <a:srgbClr val="565656"/>
                </a:solidFill>
                <a:latin typeface="+mn-lt"/>
              </a:rPr>
              <a:t> </a:t>
            </a:r>
            <a:r>
              <a:rPr lang="en-US" sz="2400" spc="96" dirty="0" err="1">
                <a:solidFill>
                  <a:srgbClr val="565656"/>
                </a:solidFill>
                <a:latin typeface="+mn-lt"/>
              </a:rPr>
              <a:t>velit</a:t>
            </a:r>
            <a:r>
              <a:rPr lang="en-US" sz="2400" spc="96" dirty="0">
                <a:solidFill>
                  <a:srgbClr val="565656"/>
                </a:solidFill>
                <a:latin typeface="+mn-lt"/>
              </a:rPr>
              <a:t> sed. Diam </a:t>
            </a:r>
            <a:r>
              <a:rPr lang="en-US" sz="2400" spc="96" dirty="0" err="1">
                <a:solidFill>
                  <a:srgbClr val="565656"/>
                </a:solidFill>
                <a:latin typeface="+mn-lt"/>
              </a:rPr>
              <a:t>quis</a:t>
            </a:r>
            <a:r>
              <a:rPr lang="en-US" sz="2400" spc="96" dirty="0">
                <a:solidFill>
                  <a:srgbClr val="565656"/>
                </a:solidFill>
                <a:latin typeface="+mn-lt"/>
              </a:rPr>
              <a:t> </a:t>
            </a:r>
            <a:r>
              <a:rPr lang="en-US" sz="2400" spc="96" dirty="0" err="1">
                <a:solidFill>
                  <a:srgbClr val="565656"/>
                </a:solidFill>
                <a:latin typeface="+mn-lt"/>
              </a:rPr>
              <a:t>enim</a:t>
            </a:r>
            <a:r>
              <a:rPr lang="en-US" sz="2400" spc="96" dirty="0">
                <a:solidFill>
                  <a:srgbClr val="565656"/>
                </a:solidFill>
                <a:latin typeface="+mn-lt"/>
              </a:rPr>
              <a:t> </a:t>
            </a:r>
            <a:r>
              <a:rPr lang="en-US" sz="2400" spc="96" dirty="0" err="1">
                <a:solidFill>
                  <a:srgbClr val="565656"/>
                </a:solidFill>
                <a:latin typeface="+mn-lt"/>
              </a:rPr>
              <a:t>lobortis</a:t>
            </a:r>
            <a:r>
              <a:rPr lang="en-US" sz="2400" spc="96" dirty="0">
                <a:solidFill>
                  <a:srgbClr val="565656"/>
                </a:solidFill>
                <a:latin typeface="+mn-lt"/>
              </a:rPr>
              <a:t> </a:t>
            </a:r>
            <a:r>
              <a:rPr lang="en-US" sz="2400" spc="96" dirty="0" err="1">
                <a:solidFill>
                  <a:srgbClr val="565656"/>
                </a:solidFill>
                <a:latin typeface="+mn-lt"/>
              </a:rPr>
              <a:t>scelerisque</a:t>
            </a:r>
            <a:r>
              <a:rPr lang="en-US" sz="2400" spc="96" dirty="0">
                <a:solidFill>
                  <a:srgbClr val="565656"/>
                </a:solidFill>
                <a:latin typeface="+mn-lt"/>
              </a:rPr>
              <a:t> fermentum dui </a:t>
            </a:r>
            <a:r>
              <a:rPr lang="en-US" sz="2400" spc="96" dirty="0" err="1">
                <a:solidFill>
                  <a:srgbClr val="565656"/>
                </a:solidFill>
                <a:latin typeface="+mn-lt"/>
              </a:rPr>
              <a:t>faucibus</a:t>
            </a:r>
            <a:r>
              <a:rPr lang="en-US" sz="2400" spc="96" dirty="0">
                <a:solidFill>
                  <a:srgbClr val="565656"/>
                </a:solidFill>
                <a:latin typeface="+mn-lt"/>
              </a:rPr>
              <a:t>. </a:t>
            </a:r>
            <a:r>
              <a:rPr lang="en-US" sz="2400" spc="96" dirty="0" err="1">
                <a:solidFill>
                  <a:srgbClr val="565656"/>
                </a:solidFill>
                <a:latin typeface="+mn-lt"/>
              </a:rPr>
              <a:t>Facilisis</a:t>
            </a:r>
            <a:r>
              <a:rPr lang="en-US" sz="2400" spc="96" dirty="0">
                <a:solidFill>
                  <a:srgbClr val="565656"/>
                </a:solidFill>
                <a:latin typeface="+mn-lt"/>
              </a:rPr>
              <a:t> gravida </a:t>
            </a:r>
            <a:r>
              <a:rPr lang="en-US" sz="2400" spc="96" dirty="0" err="1">
                <a:solidFill>
                  <a:srgbClr val="565656"/>
                </a:solidFill>
                <a:latin typeface="+mn-lt"/>
              </a:rPr>
              <a:t>neque</a:t>
            </a:r>
            <a:r>
              <a:rPr lang="en-US" sz="2400" spc="96" dirty="0">
                <a:solidFill>
                  <a:srgbClr val="565656"/>
                </a:solidFill>
                <a:latin typeface="+mn-lt"/>
              </a:rPr>
              <a:t> convallis a </a:t>
            </a:r>
            <a:r>
              <a:rPr lang="en-US" sz="2400" spc="96" dirty="0" err="1">
                <a:solidFill>
                  <a:srgbClr val="565656"/>
                </a:solidFill>
                <a:latin typeface="+mn-lt"/>
              </a:rPr>
              <a:t>cras</a:t>
            </a:r>
            <a:r>
              <a:rPr lang="en-US" sz="2400" spc="96" dirty="0">
                <a:solidFill>
                  <a:srgbClr val="565656"/>
                </a:solidFill>
                <a:latin typeface="+mn-lt"/>
              </a:rPr>
              <a:t>. </a:t>
            </a:r>
          </a:p>
        </p:txBody>
      </p:sp>
      <p:sp>
        <p:nvSpPr>
          <p:cNvPr id="22" name="Text Placeholder 12">
            <a:extLst>
              <a:ext uri="{FF2B5EF4-FFF2-40B4-BE49-F238E27FC236}">
                <a16:creationId xmlns:a16="http://schemas.microsoft.com/office/drawing/2014/main" id="{73FC9BCE-53A0-EB4D-B9BE-30B3EFEBC2EA}"/>
              </a:ext>
            </a:extLst>
          </p:cNvPr>
          <p:cNvSpPr>
            <a:spLocks noGrp="1"/>
          </p:cNvSpPr>
          <p:nvPr>
            <p:ph type="body" sz="quarter" idx="17" hasCustomPrompt="1"/>
          </p:nvPr>
        </p:nvSpPr>
        <p:spPr>
          <a:xfrm>
            <a:off x="6505573" y="1365245"/>
            <a:ext cx="10001251" cy="1723549"/>
          </a:xfrm>
        </p:spPr>
        <p:txBody>
          <a:bodyPr lIns="0" rIns="0">
            <a:normAutofit/>
          </a:bodyPr>
          <a:lstStyle>
            <a:lvl1pPr marL="0" indent="0" algn="r">
              <a:lnSpc>
                <a:spcPts val="5680"/>
              </a:lnSpc>
              <a:buNone/>
              <a:defRPr sz="5500" b="0" spc="300">
                <a:solidFill>
                  <a:schemeClr val="accent2"/>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Header</a:t>
            </a:r>
          </a:p>
          <a:p>
            <a:pPr lvl="0"/>
            <a:r>
              <a:rPr lang="en-US" dirty="0"/>
              <a:t>Header Continued</a:t>
            </a:r>
          </a:p>
        </p:txBody>
      </p:sp>
      <p:sp>
        <p:nvSpPr>
          <p:cNvPr id="23" name="TextBox 22">
            <a:extLst>
              <a:ext uri="{FF2B5EF4-FFF2-40B4-BE49-F238E27FC236}">
                <a16:creationId xmlns:a16="http://schemas.microsoft.com/office/drawing/2014/main" id="{B4EDCE9F-8CB0-A84F-932E-69947374CE82}"/>
              </a:ext>
            </a:extLst>
          </p:cNvPr>
          <p:cNvSpPr txBox="1"/>
          <p:nvPr userDrawn="1"/>
        </p:nvSpPr>
        <p:spPr>
          <a:xfrm>
            <a:off x="12618720" y="3895344"/>
            <a:ext cx="184731" cy="369332"/>
          </a:xfrm>
          <a:prstGeom prst="rect">
            <a:avLst/>
          </a:prstGeom>
          <a:noFill/>
        </p:spPr>
        <p:txBody>
          <a:bodyPr wrap="none" rtlCol="0">
            <a:spAutoFit/>
          </a:bodyPr>
          <a:lstStyle/>
          <a:p>
            <a:endParaRPr lang="en-US" dirty="0"/>
          </a:p>
        </p:txBody>
      </p:sp>
      <p:sp>
        <p:nvSpPr>
          <p:cNvPr id="8" name="Picture Placeholder 7">
            <a:extLst>
              <a:ext uri="{FF2B5EF4-FFF2-40B4-BE49-F238E27FC236}">
                <a16:creationId xmlns:a16="http://schemas.microsoft.com/office/drawing/2014/main" id="{DDCE79F0-CCED-F742-B766-6BA7F85916F3}"/>
              </a:ext>
            </a:extLst>
          </p:cNvPr>
          <p:cNvSpPr>
            <a:spLocks noGrp="1"/>
          </p:cNvSpPr>
          <p:nvPr>
            <p:ph type="pic" sz="quarter" idx="18"/>
          </p:nvPr>
        </p:nvSpPr>
        <p:spPr>
          <a:xfrm>
            <a:off x="0" y="0"/>
            <a:ext cx="5592763" cy="10287000"/>
          </a:xfrm>
          <a:solidFill>
            <a:schemeClr val="bg2"/>
          </a:solidFill>
        </p:spPr>
        <p:txBody>
          <a:bodyPr/>
          <a:lstStyle>
            <a:lvl1pPr marL="0" indent="0" algn="ctr">
              <a:buFontTx/>
              <a:buNone/>
              <a:defRPr b="1"/>
            </a:lvl1pPr>
          </a:lstStyle>
          <a:p>
            <a:r>
              <a:rPr lang="en-US"/>
              <a:t>Click icon to add picture</a:t>
            </a:r>
            <a:endParaRPr lang="en-US" dirty="0"/>
          </a:p>
        </p:txBody>
      </p:sp>
    </p:spTree>
    <p:extLst>
      <p:ext uri="{BB962C8B-B14F-4D97-AF65-F5344CB8AC3E}">
        <p14:creationId xmlns:p14="http://schemas.microsoft.com/office/powerpoint/2010/main" val="2455576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6F24DC20-38FC-AF49-97A8-552CADEDEB84}"/>
              </a:ext>
            </a:extLst>
          </p:cNvPr>
          <p:cNvGrpSpPr/>
          <p:nvPr userDrawn="1"/>
        </p:nvGrpSpPr>
        <p:grpSpPr>
          <a:xfrm>
            <a:off x="0" y="-11660"/>
            <a:ext cx="5970465" cy="10298660"/>
            <a:chOff x="0" y="0"/>
            <a:chExt cx="2019639" cy="3483744"/>
          </a:xfrm>
        </p:grpSpPr>
        <p:sp>
          <p:nvSpPr>
            <p:cNvPr id="4" name="Freeform 4">
              <a:extLst>
                <a:ext uri="{FF2B5EF4-FFF2-40B4-BE49-F238E27FC236}">
                  <a16:creationId xmlns:a16="http://schemas.microsoft.com/office/drawing/2014/main" id="{A815272A-E30D-3142-8B3E-B24528B5AEDD}"/>
                </a:ext>
              </a:extLst>
            </p:cNvPr>
            <p:cNvSpPr/>
            <p:nvPr/>
          </p:nvSpPr>
          <p:spPr>
            <a:xfrm>
              <a:off x="0" y="0"/>
              <a:ext cx="2019639" cy="3483744"/>
            </a:xfrm>
            <a:custGeom>
              <a:avLst/>
              <a:gdLst/>
              <a:ahLst/>
              <a:cxnLst/>
              <a:rect l="l" t="t" r="r" b="b"/>
              <a:pathLst>
                <a:path w="2019639" h="3483744">
                  <a:moveTo>
                    <a:pt x="0" y="0"/>
                  </a:moveTo>
                  <a:lnTo>
                    <a:pt x="2019639" y="0"/>
                  </a:lnTo>
                  <a:lnTo>
                    <a:pt x="2019639" y="3483744"/>
                  </a:lnTo>
                  <a:lnTo>
                    <a:pt x="0" y="3483744"/>
                  </a:lnTo>
                  <a:close/>
                </a:path>
              </a:pathLst>
            </a:custGeom>
            <a:solidFill>
              <a:schemeClr val="accent4"/>
            </a:solidFill>
          </p:spPr>
          <p:txBody>
            <a:bodyPr/>
            <a:lstStyle/>
            <a:p>
              <a:endParaRPr lang="en-US" dirty="0"/>
            </a:p>
          </p:txBody>
        </p:sp>
      </p:grpSp>
      <p:grpSp>
        <p:nvGrpSpPr>
          <p:cNvPr id="5" name="Group 5">
            <a:extLst>
              <a:ext uri="{FF2B5EF4-FFF2-40B4-BE49-F238E27FC236}">
                <a16:creationId xmlns:a16="http://schemas.microsoft.com/office/drawing/2014/main" id="{7A35C202-954B-E845-A871-681955A014B7}"/>
              </a:ext>
            </a:extLst>
          </p:cNvPr>
          <p:cNvGrpSpPr/>
          <p:nvPr userDrawn="1"/>
        </p:nvGrpSpPr>
        <p:grpSpPr>
          <a:xfrm>
            <a:off x="-1720117" y="432320"/>
            <a:ext cx="9410700" cy="9410700"/>
            <a:chOff x="0" y="0"/>
            <a:chExt cx="6350000" cy="6350000"/>
          </a:xfrm>
        </p:grpSpPr>
        <p:sp>
          <p:nvSpPr>
            <p:cNvPr id="6" name="Freeform 6">
              <a:extLst>
                <a:ext uri="{FF2B5EF4-FFF2-40B4-BE49-F238E27FC236}">
                  <a16:creationId xmlns:a16="http://schemas.microsoft.com/office/drawing/2014/main" id="{28BF43F9-6CDC-F84D-966C-45B69435B62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9" name="Text Placeholder 14">
            <a:extLst>
              <a:ext uri="{FF2B5EF4-FFF2-40B4-BE49-F238E27FC236}">
                <a16:creationId xmlns:a16="http://schemas.microsoft.com/office/drawing/2014/main" id="{6D82F01C-BC00-724C-9BAE-622CA53A2132}"/>
              </a:ext>
            </a:extLst>
          </p:cNvPr>
          <p:cNvSpPr>
            <a:spLocks noGrp="1"/>
          </p:cNvSpPr>
          <p:nvPr>
            <p:ph type="body" sz="quarter" idx="19" hasCustomPrompt="1"/>
          </p:nvPr>
        </p:nvSpPr>
        <p:spPr>
          <a:xfrm>
            <a:off x="7696202" y="3696680"/>
            <a:ext cx="9546678" cy="502822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10" name="Text Placeholder 12">
            <a:extLst>
              <a:ext uri="{FF2B5EF4-FFF2-40B4-BE49-F238E27FC236}">
                <a16:creationId xmlns:a16="http://schemas.microsoft.com/office/drawing/2014/main" id="{9FA55F08-8E31-884F-BF0E-B2D51D0AE2C6}"/>
              </a:ext>
            </a:extLst>
          </p:cNvPr>
          <p:cNvSpPr>
            <a:spLocks noGrp="1"/>
          </p:cNvSpPr>
          <p:nvPr>
            <p:ph type="body" sz="quarter" idx="17" hasCustomPrompt="1"/>
          </p:nvPr>
        </p:nvSpPr>
        <p:spPr>
          <a:xfrm>
            <a:off x="7696201" y="1562100"/>
            <a:ext cx="9546678" cy="1905980"/>
          </a:xfrm>
          <a:ln>
            <a:noFill/>
          </a:ln>
        </p:spPr>
        <p:txBody>
          <a:bodyPr lIns="0" rIns="0" anchor="t" anchorCtr="0">
            <a:normAutofit/>
          </a:bodyPr>
          <a:lstStyle>
            <a:lvl1pPr marL="0" indent="0" algn="l">
              <a:lnSpc>
                <a:spcPts val="5400"/>
              </a:lnSpc>
              <a:buNone/>
              <a:defRPr sz="7200" b="0" spc="300">
                <a:solidFill>
                  <a:schemeClr val="accent4"/>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Click Insert </a:t>
            </a:r>
          </a:p>
          <a:p>
            <a:pPr lvl="0"/>
            <a:r>
              <a:rPr lang="en-US" dirty="0"/>
              <a:t>Header</a:t>
            </a:r>
          </a:p>
          <a:p>
            <a:pPr lvl="0"/>
            <a:endParaRPr lang="en-US" dirty="0"/>
          </a:p>
        </p:txBody>
      </p:sp>
      <p:sp>
        <p:nvSpPr>
          <p:cNvPr id="11" name="Picture Placeholder 10">
            <a:extLst>
              <a:ext uri="{FF2B5EF4-FFF2-40B4-BE49-F238E27FC236}">
                <a16:creationId xmlns:a16="http://schemas.microsoft.com/office/drawing/2014/main" id="{AE70532B-917C-3446-B275-024D4D5B8ECC}"/>
              </a:ext>
            </a:extLst>
          </p:cNvPr>
          <p:cNvSpPr>
            <a:spLocks noGrp="1"/>
          </p:cNvSpPr>
          <p:nvPr>
            <p:ph type="pic" sz="quarter" idx="20"/>
          </p:nvPr>
        </p:nvSpPr>
        <p:spPr>
          <a:xfrm>
            <a:off x="-920529" y="1231925"/>
            <a:ext cx="7811521" cy="7811489"/>
          </a:xfrm>
          <a:prstGeom prst="ellipse">
            <a:avLst/>
          </a:prstGeom>
          <a:solidFill>
            <a:schemeClr val="bg2"/>
          </a:solidFill>
        </p:spPr>
        <p:txBody>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Click icon to add picture</a:t>
            </a:r>
            <a:endParaRPr lang="en-US" dirty="0"/>
          </a:p>
        </p:txBody>
      </p:sp>
    </p:spTree>
    <p:extLst>
      <p:ext uri="{BB962C8B-B14F-4D97-AF65-F5344CB8AC3E}">
        <p14:creationId xmlns:p14="http://schemas.microsoft.com/office/powerpoint/2010/main" val="315974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6F24DC20-38FC-AF49-97A8-552CADEDEB84}"/>
              </a:ext>
            </a:extLst>
          </p:cNvPr>
          <p:cNvGrpSpPr/>
          <p:nvPr userDrawn="1"/>
        </p:nvGrpSpPr>
        <p:grpSpPr>
          <a:xfrm>
            <a:off x="0" y="-11660"/>
            <a:ext cx="5970465" cy="10298660"/>
            <a:chOff x="0" y="0"/>
            <a:chExt cx="2019639" cy="3483744"/>
          </a:xfrm>
        </p:grpSpPr>
        <p:sp>
          <p:nvSpPr>
            <p:cNvPr id="4" name="Freeform 4">
              <a:extLst>
                <a:ext uri="{FF2B5EF4-FFF2-40B4-BE49-F238E27FC236}">
                  <a16:creationId xmlns:a16="http://schemas.microsoft.com/office/drawing/2014/main" id="{A815272A-E30D-3142-8B3E-B24528B5AEDD}"/>
                </a:ext>
              </a:extLst>
            </p:cNvPr>
            <p:cNvSpPr/>
            <p:nvPr/>
          </p:nvSpPr>
          <p:spPr>
            <a:xfrm>
              <a:off x="0" y="0"/>
              <a:ext cx="2019639" cy="3483744"/>
            </a:xfrm>
            <a:custGeom>
              <a:avLst/>
              <a:gdLst/>
              <a:ahLst/>
              <a:cxnLst/>
              <a:rect l="l" t="t" r="r" b="b"/>
              <a:pathLst>
                <a:path w="2019639" h="3483744">
                  <a:moveTo>
                    <a:pt x="0" y="0"/>
                  </a:moveTo>
                  <a:lnTo>
                    <a:pt x="2019639" y="0"/>
                  </a:lnTo>
                  <a:lnTo>
                    <a:pt x="2019639" y="3483744"/>
                  </a:lnTo>
                  <a:lnTo>
                    <a:pt x="0" y="3483744"/>
                  </a:lnTo>
                  <a:close/>
                </a:path>
              </a:pathLst>
            </a:custGeom>
            <a:solidFill>
              <a:schemeClr val="accent3"/>
            </a:solidFill>
          </p:spPr>
          <p:txBody>
            <a:bodyPr/>
            <a:lstStyle/>
            <a:p>
              <a:endParaRPr lang="en-US" dirty="0"/>
            </a:p>
          </p:txBody>
        </p:sp>
      </p:grpSp>
      <p:grpSp>
        <p:nvGrpSpPr>
          <p:cNvPr id="5" name="Group 5">
            <a:extLst>
              <a:ext uri="{FF2B5EF4-FFF2-40B4-BE49-F238E27FC236}">
                <a16:creationId xmlns:a16="http://schemas.microsoft.com/office/drawing/2014/main" id="{7A35C202-954B-E845-A871-681955A014B7}"/>
              </a:ext>
            </a:extLst>
          </p:cNvPr>
          <p:cNvGrpSpPr/>
          <p:nvPr userDrawn="1"/>
        </p:nvGrpSpPr>
        <p:grpSpPr>
          <a:xfrm>
            <a:off x="-1720117" y="432320"/>
            <a:ext cx="9410700" cy="9410700"/>
            <a:chOff x="0" y="0"/>
            <a:chExt cx="6350000" cy="6350000"/>
          </a:xfrm>
        </p:grpSpPr>
        <p:sp>
          <p:nvSpPr>
            <p:cNvPr id="6" name="Freeform 6">
              <a:extLst>
                <a:ext uri="{FF2B5EF4-FFF2-40B4-BE49-F238E27FC236}">
                  <a16:creationId xmlns:a16="http://schemas.microsoft.com/office/drawing/2014/main" id="{28BF43F9-6CDC-F84D-966C-45B69435B62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sp>
        <p:nvSpPr>
          <p:cNvPr id="9" name="Text Placeholder 14">
            <a:extLst>
              <a:ext uri="{FF2B5EF4-FFF2-40B4-BE49-F238E27FC236}">
                <a16:creationId xmlns:a16="http://schemas.microsoft.com/office/drawing/2014/main" id="{6D82F01C-BC00-724C-9BAE-622CA53A2132}"/>
              </a:ext>
            </a:extLst>
          </p:cNvPr>
          <p:cNvSpPr>
            <a:spLocks noGrp="1"/>
          </p:cNvSpPr>
          <p:nvPr>
            <p:ph type="body" sz="quarter" idx="19" hasCustomPrompt="1"/>
          </p:nvPr>
        </p:nvSpPr>
        <p:spPr>
          <a:xfrm>
            <a:off x="7696202" y="3696680"/>
            <a:ext cx="9546678" cy="502822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10" name="Text Placeholder 12">
            <a:extLst>
              <a:ext uri="{FF2B5EF4-FFF2-40B4-BE49-F238E27FC236}">
                <a16:creationId xmlns:a16="http://schemas.microsoft.com/office/drawing/2014/main" id="{9FA55F08-8E31-884F-BF0E-B2D51D0AE2C6}"/>
              </a:ext>
            </a:extLst>
          </p:cNvPr>
          <p:cNvSpPr>
            <a:spLocks noGrp="1"/>
          </p:cNvSpPr>
          <p:nvPr>
            <p:ph type="body" sz="quarter" idx="17" hasCustomPrompt="1"/>
          </p:nvPr>
        </p:nvSpPr>
        <p:spPr>
          <a:xfrm>
            <a:off x="7696201" y="1562100"/>
            <a:ext cx="9546678" cy="1905980"/>
          </a:xfrm>
          <a:ln>
            <a:noFill/>
          </a:ln>
        </p:spPr>
        <p:txBody>
          <a:bodyPr lIns="0" rIns="0" anchor="t" anchorCtr="0">
            <a:normAutofit/>
          </a:bodyPr>
          <a:lstStyle>
            <a:lvl1pPr marL="0" indent="0" algn="l">
              <a:lnSpc>
                <a:spcPts val="5400"/>
              </a:lnSpc>
              <a:buNone/>
              <a:defRPr sz="7200" b="0" spc="300">
                <a:solidFill>
                  <a:schemeClr val="accent3"/>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Click Insert </a:t>
            </a:r>
          </a:p>
          <a:p>
            <a:pPr lvl="0"/>
            <a:r>
              <a:rPr lang="en-US" dirty="0"/>
              <a:t>Header</a:t>
            </a:r>
          </a:p>
          <a:p>
            <a:pPr lvl="0"/>
            <a:endParaRPr lang="en-US" dirty="0"/>
          </a:p>
        </p:txBody>
      </p:sp>
      <p:sp>
        <p:nvSpPr>
          <p:cNvPr id="11" name="Freeform 8">
            <a:extLst>
              <a:ext uri="{FF2B5EF4-FFF2-40B4-BE49-F238E27FC236}">
                <a16:creationId xmlns:a16="http://schemas.microsoft.com/office/drawing/2014/main" id="{E2216799-EAA2-204F-B755-F42A72A70368}"/>
              </a:ext>
            </a:extLst>
          </p:cNvPr>
          <p:cNvSpPr/>
          <p:nvPr userDrawn="1"/>
        </p:nvSpPr>
        <p:spPr>
          <a:xfrm>
            <a:off x="-920528" y="1237755"/>
            <a:ext cx="7811521" cy="7811489"/>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21981585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6F24DC20-38FC-AF49-97A8-552CADEDEB84}"/>
              </a:ext>
            </a:extLst>
          </p:cNvPr>
          <p:cNvGrpSpPr/>
          <p:nvPr userDrawn="1"/>
        </p:nvGrpSpPr>
        <p:grpSpPr>
          <a:xfrm>
            <a:off x="0" y="-11660"/>
            <a:ext cx="5970465" cy="10298660"/>
            <a:chOff x="0" y="0"/>
            <a:chExt cx="2019639" cy="3483744"/>
          </a:xfrm>
        </p:grpSpPr>
        <p:sp>
          <p:nvSpPr>
            <p:cNvPr id="4" name="Freeform 4">
              <a:extLst>
                <a:ext uri="{FF2B5EF4-FFF2-40B4-BE49-F238E27FC236}">
                  <a16:creationId xmlns:a16="http://schemas.microsoft.com/office/drawing/2014/main" id="{A815272A-E30D-3142-8B3E-B24528B5AEDD}"/>
                </a:ext>
              </a:extLst>
            </p:cNvPr>
            <p:cNvSpPr/>
            <p:nvPr/>
          </p:nvSpPr>
          <p:spPr>
            <a:xfrm>
              <a:off x="0" y="0"/>
              <a:ext cx="2019639" cy="3483744"/>
            </a:xfrm>
            <a:custGeom>
              <a:avLst/>
              <a:gdLst/>
              <a:ahLst/>
              <a:cxnLst/>
              <a:rect l="l" t="t" r="r" b="b"/>
              <a:pathLst>
                <a:path w="2019639" h="3483744">
                  <a:moveTo>
                    <a:pt x="0" y="0"/>
                  </a:moveTo>
                  <a:lnTo>
                    <a:pt x="2019639" y="0"/>
                  </a:lnTo>
                  <a:lnTo>
                    <a:pt x="2019639" y="3483744"/>
                  </a:lnTo>
                  <a:lnTo>
                    <a:pt x="0" y="3483744"/>
                  </a:lnTo>
                  <a:close/>
                </a:path>
              </a:pathLst>
            </a:custGeom>
            <a:solidFill>
              <a:schemeClr val="accent3"/>
            </a:solidFill>
          </p:spPr>
          <p:txBody>
            <a:bodyPr/>
            <a:lstStyle/>
            <a:p>
              <a:endParaRPr lang="en-US" dirty="0"/>
            </a:p>
          </p:txBody>
        </p:sp>
      </p:grpSp>
      <p:grpSp>
        <p:nvGrpSpPr>
          <p:cNvPr id="5" name="Group 5">
            <a:extLst>
              <a:ext uri="{FF2B5EF4-FFF2-40B4-BE49-F238E27FC236}">
                <a16:creationId xmlns:a16="http://schemas.microsoft.com/office/drawing/2014/main" id="{7A35C202-954B-E845-A871-681955A014B7}"/>
              </a:ext>
            </a:extLst>
          </p:cNvPr>
          <p:cNvGrpSpPr/>
          <p:nvPr userDrawn="1"/>
        </p:nvGrpSpPr>
        <p:grpSpPr>
          <a:xfrm>
            <a:off x="-1720117" y="432320"/>
            <a:ext cx="9410700" cy="9410700"/>
            <a:chOff x="0" y="0"/>
            <a:chExt cx="6350000" cy="6350000"/>
          </a:xfrm>
        </p:grpSpPr>
        <p:sp>
          <p:nvSpPr>
            <p:cNvPr id="6" name="Freeform 6">
              <a:extLst>
                <a:ext uri="{FF2B5EF4-FFF2-40B4-BE49-F238E27FC236}">
                  <a16:creationId xmlns:a16="http://schemas.microsoft.com/office/drawing/2014/main" id="{28BF43F9-6CDC-F84D-966C-45B69435B62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9" name="Text Placeholder 14">
            <a:extLst>
              <a:ext uri="{FF2B5EF4-FFF2-40B4-BE49-F238E27FC236}">
                <a16:creationId xmlns:a16="http://schemas.microsoft.com/office/drawing/2014/main" id="{6D82F01C-BC00-724C-9BAE-622CA53A2132}"/>
              </a:ext>
            </a:extLst>
          </p:cNvPr>
          <p:cNvSpPr>
            <a:spLocks noGrp="1"/>
          </p:cNvSpPr>
          <p:nvPr>
            <p:ph type="body" sz="quarter" idx="19" hasCustomPrompt="1"/>
          </p:nvPr>
        </p:nvSpPr>
        <p:spPr>
          <a:xfrm>
            <a:off x="7696202" y="3696680"/>
            <a:ext cx="9546678" cy="502822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10" name="Text Placeholder 12">
            <a:extLst>
              <a:ext uri="{FF2B5EF4-FFF2-40B4-BE49-F238E27FC236}">
                <a16:creationId xmlns:a16="http://schemas.microsoft.com/office/drawing/2014/main" id="{9FA55F08-8E31-884F-BF0E-B2D51D0AE2C6}"/>
              </a:ext>
            </a:extLst>
          </p:cNvPr>
          <p:cNvSpPr>
            <a:spLocks noGrp="1"/>
          </p:cNvSpPr>
          <p:nvPr>
            <p:ph type="body" sz="quarter" idx="17" hasCustomPrompt="1"/>
          </p:nvPr>
        </p:nvSpPr>
        <p:spPr>
          <a:xfrm>
            <a:off x="7696201" y="1562100"/>
            <a:ext cx="9546678" cy="1905980"/>
          </a:xfrm>
          <a:ln>
            <a:noFill/>
          </a:ln>
        </p:spPr>
        <p:txBody>
          <a:bodyPr lIns="0" rIns="0" anchor="t" anchorCtr="0">
            <a:normAutofit/>
          </a:bodyPr>
          <a:lstStyle>
            <a:lvl1pPr marL="0" indent="0" algn="l">
              <a:lnSpc>
                <a:spcPts val="5400"/>
              </a:lnSpc>
              <a:buNone/>
              <a:defRPr sz="7200" b="0" spc="300">
                <a:solidFill>
                  <a:schemeClr val="accent3"/>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Click Insert </a:t>
            </a:r>
          </a:p>
          <a:p>
            <a:pPr lvl="0"/>
            <a:r>
              <a:rPr lang="en-US" dirty="0"/>
              <a:t>Header</a:t>
            </a:r>
          </a:p>
          <a:p>
            <a:pPr lvl="0"/>
            <a:endParaRPr lang="en-US" dirty="0"/>
          </a:p>
        </p:txBody>
      </p:sp>
      <p:sp>
        <p:nvSpPr>
          <p:cNvPr id="13" name="Picture Placeholder 10">
            <a:extLst>
              <a:ext uri="{FF2B5EF4-FFF2-40B4-BE49-F238E27FC236}">
                <a16:creationId xmlns:a16="http://schemas.microsoft.com/office/drawing/2014/main" id="{2E4321C7-8E22-284B-8E33-65D824ED7137}"/>
              </a:ext>
            </a:extLst>
          </p:cNvPr>
          <p:cNvSpPr>
            <a:spLocks noGrp="1"/>
          </p:cNvSpPr>
          <p:nvPr>
            <p:ph type="pic" sz="quarter" idx="20"/>
          </p:nvPr>
        </p:nvSpPr>
        <p:spPr>
          <a:xfrm>
            <a:off x="-920529" y="1231925"/>
            <a:ext cx="7811521" cy="7811489"/>
          </a:xfrm>
          <a:prstGeom prst="ellipse">
            <a:avLst/>
          </a:prstGeom>
          <a:solidFill>
            <a:schemeClr val="bg2"/>
          </a:solidFill>
        </p:spPr>
        <p:txBody>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Click icon to add picture</a:t>
            </a:r>
            <a:endParaRPr lang="en-US" dirty="0"/>
          </a:p>
        </p:txBody>
      </p:sp>
    </p:spTree>
    <p:extLst>
      <p:ext uri="{BB962C8B-B14F-4D97-AF65-F5344CB8AC3E}">
        <p14:creationId xmlns:p14="http://schemas.microsoft.com/office/powerpoint/2010/main" val="6761436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6F24DC20-38FC-AF49-97A8-552CADEDEB84}"/>
              </a:ext>
            </a:extLst>
          </p:cNvPr>
          <p:cNvGrpSpPr/>
          <p:nvPr userDrawn="1"/>
        </p:nvGrpSpPr>
        <p:grpSpPr>
          <a:xfrm>
            <a:off x="0" y="-11660"/>
            <a:ext cx="5970465" cy="10298660"/>
            <a:chOff x="0" y="0"/>
            <a:chExt cx="2019639" cy="3483744"/>
          </a:xfrm>
        </p:grpSpPr>
        <p:sp>
          <p:nvSpPr>
            <p:cNvPr id="4" name="Freeform 4">
              <a:extLst>
                <a:ext uri="{FF2B5EF4-FFF2-40B4-BE49-F238E27FC236}">
                  <a16:creationId xmlns:a16="http://schemas.microsoft.com/office/drawing/2014/main" id="{A815272A-E30D-3142-8B3E-B24528B5AEDD}"/>
                </a:ext>
              </a:extLst>
            </p:cNvPr>
            <p:cNvSpPr/>
            <p:nvPr/>
          </p:nvSpPr>
          <p:spPr>
            <a:xfrm>
              <a:off x="0" y="0"/>
              <a:ext cx="2019639" cy="3483744"/>
            </a:xfrm>
            <a:custGeom>
              <a:avLst/>
              <a:gdLst/>
              <a:ahLst/>
              <a:cxnLst/>
              <a:rect l="l" t="t" r="r" b="b"/>
              <a:pathLst>
                <a:path w="2019639" h="3483744">
                  <a:moveTo>
                    <a:pt x="0" y="0"/>
                  </a:moveTo>
                  <a:lnTo>
                    <a:pt x="2019639" y="0"/>
                  </a:lnTo>
                  <a:lnTo>
                    <a:pt x="2019639" y="3483744"/>
                  </a:lnTo>
                  <a:lnTo>
                    <a:pt x="0" y="3483744"/>
                  </a:lnTo>
                  <a:close/>
                </a:path>
              </a:pathLst>
            </a:custGeom>
            <a:solidFill>
              <a:schemeClr val="accent2"/>
            </a:solidFill>
          </p:spPr>
        </p:sp>
      </p:grpSp>
      <p:grpSp>
        <p:nvGrpSpPr>
          <p:cNvPr id="5" name="Group 5">
            <a:extLst>
              <a:ext uri="{FF2B5EF4-FFF2-40B4-BE49-F238E27FC236}">
                <a16:creationId xmlns:a16="http://schemas.microsoft.com/office/drawing/2014/main" id="{7A35C202-954B-E845-A871-681955A014B7}"/>
              </a:ext>
            </a:extLst>
          </p:cNvPr>
          <p:cNvGrpSpPr/>
          <p:nvPr userDrawn="1"/>
        </p:nvGrpSpPr>
        <p:grpSpPr>
          <a:xfrm>
            <a:off x="-1720117" y="432320"/>
            <a:ext cx="9410700" cy="9410700"/>
            <a:chOff x="0" y="0"/>
            <a:chExt cx="6350000" cy="6350000"/>
          </a:xfrm>
        </p:grpSpPr>
        <p:sp>
          <p:nvSpPr>
            <p:cNvPr id="6" name="Freeform 6">
              <a:extLst>
                <a:ext uri="{FF2B5EF4-FFF2-40B4-BE49-F238E27FC236}">
                  <a16:creationId xmlns:a16="http://schemas.microsoft.com/office/drawing/2014/main" id="{28BF43F9-6CDC-F84D-966C-45B69435B62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9" name="Text Placeholder 14">
            <a:extLst>
              <a:ext uri="{FF2B5EF4-FFF2-40B4-BE49-F238E27FC236}">
                <a16:creationId xmlns:a16="http://schemas.microsoft.com/office/drawing/2014/main" id="{6D82F01C-BC00-724C-9BAE-622CA53A2132}"/>
              </a:ext>
            </a:extLst>
          </p:cNvPr>
          <p:cNvSpPr>
            <a:spLocks noGrp="1"/>
          </p:cNvSpPr>
          <p:nvPr>
            <p:ph type="body" sz="quarter" idx="19" hasCustomPrompt="1"/>
          </p:nvPr>
        </p:nvSpPr>
        <p:spPr>
          <a:xfrm>
            <a:off x="7696202" y="3696680"/>
            <a:ext cx="9546678" cy="502822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10" name="Text Placeholder 12">
            <a:extLst>
              <a:ext uri="{FF2B5EF4-FFF2-40B4-BE49-F238E27FC236}">
                <a16:creationId xmlns:a16="http://schemas.microsoft.com/office/drawing/2014/main" id="{9FA55F08-8E31-884F-BF0E-B2D51D0AE2C6}"/>
              </a:ext>
            </a:extLst>
          </p:cNvPr>
          <p:cNvSpPr>
            <a:spLocks noGrp="1"/>
          </p:cNvSpPr>
          <p:nvPr>
            <p:ph type="body" sz="quarter" idx="17" hasCustomPrompt="1"/>
          </p:nvPr>
        </p:nvSpPr>
        <p:spPr>
          <a:xfrm>
            <a:off x="7696201" y="1562100"/>
            <a:ext cx="9546678" cy="1905980"/>
          </a:xfrm>
          <a:ln>
            <a:noFill/>
          </a:ln>
        </p:spPr>
        <p:txBody>
          <a:bodyPr lIns="0" rIns="0" anchor="t" anchorCtr="0">
            <a:normAutofit/>
          </a:bodyPr>
          <a:lstStyle>
            <a:lvl1pPr marL="0" indent="0" algn="l">
              <a:lnSpc>
                <a:spcPts val="5400"/>
              </a:lnSpc>
              <a:buNone/>
              <a:defRPr sz="7200" b="0" spc="300">
                <a:solidFill>
                  <a:schemeClr val="accent2"/>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Click Insert </a:t>
            </a:r>
          </a:p>
          <a:p>
            <a:pPr lvl="0"/>
            <a:r>
              <a:rPr lang="en-US" dirty="0"/>
              <a:t>Header</a:t>
            </a:r>
          </a:p>
          <a:p>
            <a:pPr lvl="0"/>
            <a:endParaRPr lang="en-US" dirty="0"/>
          </a:p>
        </p:txBody>
      </p:sp>
      <p:sp>
        <p:nvSpPr>
          <p:cNvPr id="11" name="Picture Placeholder 10">
            <a:extLst>
              <a:ext uri="{FF2B5EF4-FFF2-40B4-BE49-F238E27FC236}">
                <a16:creationId xmlns:a16="http://schemas.microsoft.com/office/drawing/2014/main" id="{AE70532B-917C-3446-B275-024D4D5B8ECC}"/>
              </a:ext>
            </a:extLst>
          </p:cNvPr>
          <p:cNvSpPr>
            <a:spLocks noGrp="1"/>
          </p:cNvSpPr>
          <p:nvPr>
            <p:ph type="pic" sz="quarter" idx="20"/>
          </p:nvPr>
        </p:nvSpPr>
        <p:spPr>
          <a:xfrm>
            <a:off x="-920529" y="1231925"/>
            <a:ext cx="7811521" cy="7811489"/>
          </a:xfrm>
          <a:prstGeom prst="ellipse">
            <a:avLst/>
          </a:prstGeom>
          <a:solidFill>
            <a:schemeClr val="bg2"/>
          </a:solidFill>
        </p:spPr>
        <p:txBody>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Click icon to add picture</a:t>
            </a:r>
            <a:endParaRPr lang="en-US" dirty="0"/>
          </a:p>
        </p:txBody>
      </p:sp>
    </p:spTree>
    <p:extLst>
      <p:ext uri="{BB962C8B-B14F-4D97-AF65-F5344CB8AC3E}">
        <p14:creationId xmlns:p14="http://schemas.microsoft.com/office/powerpoint/2010/main" val="6741794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3_Custom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6F24DC20-38FC-AF49-97A8-552CADEDEB84}"/>
              </a:ext>
            </a:extLst>
          </p:cNvPr>
          <p:cNvGrpSpPr/>
          <p:nvPr userDrawn="1"/>
        </p:nvGrpSpPr>
        <p:grpSpPr>
          <a:xfrm>
            <a:off x="12317535" y="0"/>
            <a:ext cx="5970465" cy="10298660"/>
            <a:chOff x="0" y="0"/>
            <a:chExt cx="2019639" cy="3483744"/>
          </a:xfrm>
        </p:grpSpPr>
        <p:sp>
          <p:nvSpPr>
            <p:cNvPr id="4" name="Freeform 4">
              <a:extLst>
                <a:ext uri="{FF2B5EF4-FFF2-40B4-BE49-F238E27FC236}">
                  <a16:creationId xmlns:a16="http://schemas.microsoft.com/office/drawing/2014/main" id="{A815272A-E30D-3142-8B3E-B24528B5AEDD}"/>
                </a:ext>
              </a:extLst>
            </p:cNvPr>
            <p:cNvSpPr/>
            <p:nvPr/>
          </p:nvSpPr>
          <p:spPr>
            <a:xfrm>
              <a:off x="0" y="0"/>
              <a:ext cx="2019639" cy="3483744"/>
            </a:xfrm>
            <a:custGeom>
              <a:avLst/>
              <a:gdLst/>
              <a:ahLst/>
              <a:cxnLst/>
              <a:rect l="l" t="t" r="r" b="b"/>
              <a:pathLst>
                <a:path w="2019639" h="3483744">
                  <a:moveTo>
                    <a:pt x="0" y="0"/>
                  </a:moveTo>
                  <a:lnTo>
                    <a:pt x="2019639" y="0"/>
                  </a:lnTo>
                  <a:lnTo>
                    <a:pt x="2019639" y="3483744"/>
                  </a:lnTo>
                  <a:lnTo>
                    <a:pt x="0" y="3483744"/>
                  </a:lnTo>
                  <a:close/>
                </a:path>
              </a:pathLst>
            </a:custGeom>
            <a:solidFill>
              <a:schemeClr val="accent5"/>
            </a:solidFill>
          </p:spPr>
          <p:txBody>
            <a:bodyPr/>
            <a:lstStyle/>
            <a:p>
              <a:endParaRPr lang="en-US" dirty="0"/>
            </a:p>
          </p:txBody>
        </p:sp>
      </p:grpSp>
      <p:grpSp>
        <p:nvGrpSpPr>
          <p:cNvPr id="5" name="Group 5">
            <a:extLst>
              <a:ext uri="{FF2B5EF4-FFF2-40B4-BE49-F238E27FC236}">
                <a16:creationId xmlns:a16="http://schemas.microsoft.com/office/drawing/2014/main" id="{7A35C202-954B-E845-A871-681955A014B7}"/>
              </a:ext>
            </a:extLst>
          </p:cNvPr>
          <p:cNvGrpSpPr/>
          <p:nvPr userDrawn="1"/>
        </p:nvGrpSpPr>
        <p:grpSpPr>
          <a:xfrm>
            <a:off x="10597418" y="443980"/>
            <a:ext cx="9410700" cy="9410700"/>
            <a:chOff x="0" y="0"/>
            <a:chExt cx="6350000" cy="6350000"/>
          </a:xfrm>
        </p:grpSpPr>
        <p:sp>
          <p:nvSpPr>
            <p:cNvPr id="6" name="Freeform 6">
              <a:extLst>
                <a:ext uri="{FF2B5EF4-FFF2-40B4-BE49-F238E27FC236}">
                  <a16:creationId xmlns:a16="http://schemas.microsoft.com/office/drawing/2014/main" id="{28BF43F9-6CDC-F84D-966C-45B69435B62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9" name="Text Placeholder 14">
            <a:extLst>
              <a:ext uri="{FF2B5EF4-FFF2-40B4-BE49-F238E27FC236}">
                <a16:creationId xmlns:a16="http://schemas.microsoft.com/office/drawing/2014/main" id="{6D82F01C-BC00-724C-9BAE-622CA53A2132}"/>
              </a:ext>
            </a:extLst>
          </p:cNvPr>
          <p:cNvSpPr>
            <a:spLocks noGrp="1"/>
          </p:cNvSpPr>
          <p:nvPr>
            <p:ph type="body" sz="quarter" idx="19" hasCustomPrompt="1"/>
          </p:nvPr>
        </p:nvSpPr>
        <p:spPr>
          <a:xfrm>
            <a:off x="1197128" y="3943713"/>
            <a:ext cx="9546678" cy="502822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10" name="Text Placeholder 12">
            <a:extLst>
              <a:ext uri="{FF2B5EF4-FFF2-40B4-BE49-F238E27FC236}">
                <a16:creationId xmlns:a16="http://schemas.microsoft.com/office/drawing/2014/main" id="{9FA55F08-8E31-884F-BF0E-B2D51D0AE2C6}"/>
              </a:ext>
            </a:extLst>
          </p:cNvPr>
          <p:cNvSpPr>
            <a:spLocks noGrp="1"/>
          </p:cNvSpPr>
          <p:nvPr>
            <p:ph type="body" sz="quarter" idx="17" hasCustomPrompt="1"/>
          </p:nvPr>
        </p:nvSpPr>
        <p:spPr>
          <a:xfrm>
            <a:off x="1197127" y="1809133"/>
            <a:ext cx="9546678" cy="1905980"/>
          </a:xfrm>
          <a:ln>
            <a:noFill/>
          </a:ln>
        </p:spPr>
        <p:txBody>
          <a:bodyPr lIns="0" rIns="0" anchor="t" anchorCtr="0">
            <a:normAutofit/>
          </a:bodyPr>
          <a:lstStyle>
            <a:lvl1pPr marL="0" indent="0" algn="l">
              <a:lnSpc>
                <a:spcPts val="5400"/>
              </a:lnSpc>
              <a:buNone/>
              <a:defRPr sz="7200" b="0" spc="300">
                <a:solidFill>
                  <a:schemeClr val="accent5"/>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Click Insert </a:t>
            </a:r>
          </a:p>
          <a:p>
            <a:pPr lvl="0"/>
            <a:r>
              <a:rPr lang="en-US" dirty="0"/>
              <a:t>Header</a:t>
            </a:r>
          </a:p>
          <a:p>
            <a:pPr lvl="0"/>
            <a:endParaRPr lang="en-US" dirty="0"/>
          </a:p>
        </p:txBody>
      </p:sp>
      <p:sp>
        <p:nvSpPr>
          <p:cNvPr id="11" name="Picture Placeholder 10">
            <a:extLst>
              <a:ext uri="{FF2B5EF4-FFF2-40B4-BE49-F238E27FC236}">
                <a16:creationId xmlns:a16="http://schemas.microsoft.com/office/drawing/2014/main" id="{AE70532B-917C-3446-B275-024D4D5B8ECC}"/>
              </a:ext>
            </a:extLst>
          </p:cNvPr>
          <p:cNvSpPr>
            <a:spLocks noGrp="1"/>
          </p:cNvSpPr>
          <p:nvPr>
            <p:ph type="pic" sz="quarter" idx="20"/>
          </p:nvPr>
        </p:nvSpPr>
        <p:spPr>
          <a:xfrm>
            <a:off x="11397006" y="1243585"/>
            <a:ext cx="7811521" cy="7811489"/>
          </a:xfrm>
          <a:prstGeom prst="ellipse">
            <a:avLst/>
          </a:prstGeom>
          <a:solidFill>
            <a:schemeClr val="bg2"/>
          </a:solidFill>
        </p:spPr>
        <p:txBody>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Click icon to add picture</a:t>
            </a:r>
            <a:endParaRPr lang="en-US" dirty="0"/>
          </a:p>
        </p:txBody>
      </p:sp>
    </p:spTree>
    <p:extLst>
      <p:ext uri="{BB962C8B-B14F-4D97-AF65-F5344CB8AC3E}">
        <p14:creationId xmlns:p14="http://schemas.microsoft.com/office/powerpoint/2010/main" val="33445491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4_Custom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6F24DC20-38FC-AF49-97A8-552CADEDEB84}"/>
              </a:ext>
            </a:extLst>
          </p:cNvPr>
          <p:cNvGrpSpPr/>
          <p:nvPr userDrawn="1"/>
        </p:nvGrpSpPr>
        <p:grpSpPr>
          <a:xfrm>
            <a:off x="12317535" y="0"/>
            <a:ext cx="5970465" cy="10298660"/>
            <a:chOff x="0" y="0"/>
            <a:chExt cx="2019639" cy="3483744"/>
          </a:xfrm>
        </p:grpSpPr>
        <p:sp>
          <p:nvSpPr>
            <p:cNvPr id="4" name="Freeform 4">
              <a:extLst>
                <a:ext uri="{FF2B5EF4-FFF2-40B4-BE49-F238E27FC236}">
                  <a16:creationId xmlns:a16="http://schemas.microsoft.com/office/drawing/2014/main" id="{A815272A-E30D-3142-8B3E-B24528B5AEDD}"/>
                </a:ext>
              </a:extLst>
            </p:cNvPr>
            <p:cNvSpPr/>
            <p:nvPr/>
          </p:nvSpPr>
          <p:spPr>
            <a:xfrm>
              <a:off x="0" y="0"/>
              <a:ext cx="2019639" cy="3483744"/>
            </a:xfrm>
            <a:custGeom>
              <a:avLst/>
              <a:gdLst/>
              <a:ahLst/>
              <a:cxnLst/>
              <a:rect l="l" t="t" r="r" b="b"/>
              <a:pathLst>
                <a:path w="2019639" h="3483744">
                  <a:moveTo>
                    <a:pt x="0" y="0"/>
                  </a:moveTo>
                  <a:lnTo>
                    <a:pt x="2019639" y="0"/>
                  </a:lnTo>
                  <a:lnTo>
                    <a:pt x="2019639" y="3483744"/>
                  </a:lnTo>
                  <a:lnTo>
                    <a:pt x="0" y="3483744"/>
                  </a:lnTo>
                  <a:close/>
                </a:path>
              </a:pathLst>
            </a:custGeom>
            <a:solidFill>
              <a:schemeClr val="accent1"/>
            </a:solidFill>
          </p:spPr>
          <p:txBody>
            <a:bodyPr/>
            <a:lstStyle/>
            <a:p>
              <a:endParaRPr lang="en-US" dirty="0"/>
            </a:p>
          </p:txBody>
        </p:sp>
      </p:grpSp>
      <p:grpSp>
        <p:nvGrpSpPr>
          <p:cNvPr id="5" name="Group 5">
            <a:extLst>
              <a:ext uri="{FF2B5EF4-FFF2-40B4-BE49-F238E27FC236}">
                <a16:creationId xmlns:a16="http://schemas.microsoft.com/office/drawing/2014/main" id="{7A35C202-954B-E845-A871-681955A014B7}"/>
              </a:ext>
            </a:extLst>
          </p:cNvPr>
          <p:cNvGrpSpPr/>
          <p:nvPr userDrawn="1"/>
        </p:nvGrpSpPr>
        <p:grpSpPr>
          <a:xfrm>
            <a:off x="10597418" y="443980"/>
            <a:ext cx="9410700" cy="9410700"/>
            <a:chOff x="0" y="0"/>
            <a:chExt cx="6350000" cy="6350000"/>
          </a:xfrm>
        </p:grpSpPr>
        <p:sp>
          <p:nvSpPr>
            <p:cNvPr id="6" name="Freeform 6">
              <a:extLst>
                <a:ext uri="{FF2B5EF4-FFF2-40B4-BE49-F238E27FC236}">
                  <a16:creationId xmlns:a16="http://schemas.microsoft.com/office/drawing/2014/main" id="{28BF43F9-6CDC-F84D-966C-45B69435B62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9" name="Text Placeholder 14">
            <a:extLst>
              <a:ext uri="{FF2B5EF4-FFF2-40B4-BE49-F238E27FC236}">
                <a16:creationId xmlns:a16="http://schemas.microsoft.com/office/drawing/2014/main" id="{6D82F01C-BC00-724C-9BAE-622CA53A2132}"/>
              </a:ext>
            </a:extLst>
          </p:cNvPr>
          <p:cNvSpPr>
            <a:spLocks noGrp="1"/>
          </p:cNvSpPr>
          <p:nvPr>
            <p:ph type="body" sz="quarter" idx="19" hasCustomPrompt="1"/>
          </p:nvPr>
        </p:nvSpPr>
        <p:spPr>
          <a:xfrm>
            <a:off x="1197128" y="3943713"/>
            <a:ext cx="9546678" cy="502822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10" name="Text Placeholder 12">
            <a:extLst>
              <a:ext uri="{FF2B5EF4-FFF2-40B4-BE49-F238E27FC236}">
                <a16:creationId xmlns:a16="http://schemas.microsoft.com/office/drawing/2014/main" id="{9FA55F08-8E31-884F-BF0E-B2D51D0AE2C6}"/>
              </a:ext>
            </a:extLst>
          </p:cNvPr>
          <p:cNvSpPr>
            <a:spLocks noGrp="1"/>
          </p:cNvSpPr>
          <p:nvPr>
            <p:ph type="body" sz="quarter" idx="17" hasCustomPrompt="1"/>
          </p:nvPr>
        </p:nvSpPr>
        <p:spPr>
          <a:xfrm>
            <a:off x="1197127" y="1809133"/>
            <a:ext cx="9546678" cy="1905980"/>
          </a:xfrm>
          <a:ln>
            <a:noFill/>
          </a:ln>
        </p:spPr>
        <p:txBody>
          <a:bodyPr lIns="0" rIns="0" anchor="t" anchorCtr="0">
            <a:normAutofit/>
          </a:bodyPr>
          <a:lstStyle>
            <a:lvl1pPr marL="0" indent="0" algn="l">
              <a:lnSpc>
                <a:spcPts val="5400"/>
              </a:lnSpc>
              <a:buNone/>
              <a:defRPr sz="7200" b="0" spc="300">
                <a:solidFill>
                  <a:schemeClr val="accent1"/>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Click Insert </a:t>
            </a:r>
          </a:p>
          <a:p>
            <a:pPr lvl="0"/>
            <a:r>
              <a:rPr lang="en-US" dirty="0"/>
              <a:t>Header</a:t>
            </a:r>
          </a:p>
          <a:p>
            <a:pPr lvl="0"/>
            <a:endParaRPr lang="en-US" dirty="0"/>
          </a:p>
        </p:txBody>
      </p:sp>
      <p:sp>
        <p:nvSpPr>
          <p:cNvPr id="11" name="Picture Placeholder 10">
            <a:extLst>
              <a:ext uri="{FF2B5EF4-FFF2-40B4-BE49-F238E27FC236}">
                <a16:creationId xmlns:a16="http://schemas.microsoft.com/office/drawing/2014/main" id="{AE70532B-917C-3446-B275-024D4D5B8ECC}"/>
              </a:ext>
            </a:extLst>
          </p:cNvPr>
          <p:cNvSpPr>
            <a:spLocks noGrp="1"/>
          </p:cNvSpPr>
          <p:nvPr>
            <p:ph type="pic" sz="quarter" idx="20"/>
          </p:nvPr>
        </p:nvSpPr>
        <p:spPr>
          <a:xfrm>
            <a:off x="11397006" y="1243585"/>
            <a:ext cx="7811521" cy="7811489"/>
          </a:xfrm>
          <a:prstGeom prst="ellipse">
            <a:avLst/>
          </a:prstGeom>
          <a:solidFill>
            <a:schemeClr val="bg2"/>
          </a:solidFill>
        </p:spPr>
        <p:txBody>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Click icon to add picture</a:t>
            </a:r>
            <a:endParaRPr lang="en-US" dirty="0"/>
          </a:p>
        </p:txBody>
      </p:sp>
    </p:spTree>
    <p:extLst>
      <p:ext uri="{BB962C8B-B14F-4D97-AF65-F5344CB8AC3E}">
        <p14:creationId xmlns:p14="http://schemas.microsoft.com/office/powerpoint/2010/main" val="22517560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46A261DE-2B08-DA40-BBE7-6BB9C529B3DF}"/>
              </a:ext>
            </a:extLst>
          </p:cNvPr>
          <p:cNvGrpSpPr/>
          <p:nvPr userDrawn="1"/>
        </p:nvGrpSpPr>
        <p:grpSpPr>
          <a:xfrm>
            <a:off x="-9525" y="-263"/>
            <a:ext cx="6022568" cy="10298660"/>
            <a:chOff x="0" y="0"/>
            <a:chExt cx="2037264" cy="3483744"/>
          </a:xfrm>
        </p:grpSpPr>
        <p:sp>
          <p:nvSpPr>
            <p:cNvPr id="4" name="Freeform 4">
              <a:extLst>
                <a:ext uri="{FF2B5EF4-FFF2-40B4-BE49-F238E27FC236}">
                  <a16:creationId xmlns:a16="http://schemas.microsoft.com/office/drawing/2014/main" id="{49C58999-D738-2C49-8F4F-9C7436612E02}"/>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rgbClr val="FFD963"/>
            </a:solidFill>
          </p:spPr>
        </p:sp>
      </p:grpSp>
      <p:grpSp>
        <p:nvGrpSpPr>
          <p:cNvPr id="5" name="Group 5">
            <a:extLst>
              <a:ext uri="{FF2B5EF4-FFF2-40B4-BE49-F238E27FC236}">
                <a16:creationId xmlns:a16="http://schemas.microsoft.com/office/drawing/2014/main" id="{5E5E19D5-FF64-B447-A7BB-C7E34660AF69}"/>
              </a:ext>
            </a:extLst>
          </p:cNvPr>
          <p:cNvGrpSpPr/>
          <p:nvPr userDrawn="1"/>
        </p:nvGrpSpPr>
        <p:grpSpPr>
          <a:xfrm>
            <a:off x="-391634" y="1019903"/>
            <a:ext cx="7813131" cy="8247194"/>
            <a:chOff x="0" y="0"/>
            <a:chExt cx="1913890" cy="2020217"/>
          </a:xfrm>
        </p:grpSpPr>
        <p:sp>
          <p:nvSpPr>
            <p:cNvPr id="6" name="Freeform 6">
              <a:extLst>
                <a:ext uri="{FF2B5EF4-FFF2-40B4-BE49-F238E27FC236}">
                  <a16:creationId xmlns:a16="http://schemas.microsoft.com/office/drawing/2014/main" id="{93C914AF-1AF6-BC4B-8BE5-22483E4EF1FD}"/>
                </a:ext>
              </a:extLst>
            </p:cNvPr>
            <p:cNvSpPr/>
            <p:nvPr/>
          </p:nvSpPr>
          <p:spPr>
            <a:xfrm>
              <a:off x="0" y="0"/>
              <a:ext cx="1913890" cy="2020217"/>
            </a:xfrm>
            <a:custGeom>
              <a:avLst/>
              <a:gdLst/>
              <a:ahLst/>
              <a:cxnLst/>
              <a:rect l="l" t="t" r="r" b="b"/>
              <a:pathLst>
                <a:path w="1913890" h="2020217">
                  <a:moveTo>
                    <a:pt x="0" y="0"/>
                  </a:moveTo>
                  <a:lnTo>
                    <a:pt x="1913890" y="0"/>
                  </a:lnTo>
                  <a:lnTo>
                    <a:pt x="1913890" y="2020217"/>
                  </a:lnTo>
                  <a:lnTo>
                    <a:pt x="0" y="2020217"/>
                  </a:lnTo>
                  <a:close/>
                </a:path>
              </a:pathLst>
            </a:custGeom>
            <a:solidFill>
              <a:srgbClr val="FFFFFF"/>
            </a:solidFill>
          </p:spPr>
        </p:sp>
      </p:grpSp>
      <p:grpSp>
        <p:nvGrpSpPr>
          <p:cNvPr id="7" name="Group 7">
            <a:extLst>
              <a:ext uri="{FF2B5EF4-FFF2-40B4-BE49-F238E27FC236}">
                <a16:creationId xmlns:a16="http://schemas.microsoft.com/office/drawing/2014/main" id="{68BB3D08-E68B-5E45-8BC3-6EE626F63F92}"/>
              </a:ext>
            </a:extLst>
          </p:cNvPr>
          <p:cNvGrpSpPr>
            <a:grpSpLocks noChangeAspect="1"/>
          </p:cNvGrpSpPr>
          <p:nvPr userDrawn="1"/>
        </p:nvGrpSpPr>
        <p:grpSpPr>
          <a:xfrm>
            <a:off x="-30346" y="1714441"/>
            <a:ext cx="6858146" cy="6858118"/>
            <a:chOff x="0" y="0"/>
            <a:chExt cx="6350025" cy="6350000"/>
          </a:xfrm>
        </p:grpSpPr>
        <p:sp>
          <p:nvSpPr>
            <p:cNvPr id="8" name="Freeform 8">
              <a:extLst>
                <a:ext uri="{FF2B5EF4-FFF2-40B4-BE49-F238E27FC236}">
                  <a16:creationId xmlns:a16="http://schemas.microsoft.com/office/drawing/2014/main" id="{9BF95AB8-E122-6445-97BD-651D98686FA1}"/>
                </a:ext>
              </a:extLst>
            </p:cNvPr>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2" cstate="print">
                <a:extLst>
                  <a:ext uri="{28A0092B-C50C-407E-A947-70E740481C1C}">
                    <a14:useLocalDpi xmlns:a14="http://schemas.microsoft.com/office/drawing/2010/main"/>
                  </a:ext>
                </a:extLst>
              </a:blip>
              <a:stretch>
                <a:fillRect/>
              </a:stretch>
            </a:blipFill>
          </p:spPr>
        </p:sp>
      </p:grpSp>
      <p:sp>
        <p:nvSpPr>
          <p:cNvPr id="10" name="Text Placeholder 12">
            <a:extLst>
              <a:ext uri="{FF2B5EF4-FFF2-40B4-BE49-F238E27FC236}">
                <a16:creationId xmlns:a16="http://schemas.microsoft.com/office/drawing/2014/main" id="{BB84DC55-5FAF-7A4B-8014-FBEC115DF23B}"/>
              </a:ext>
            </a:extLst>
          </p:cNvPr>
          <p:cNvSpPr>
            <a:spLocks noGrp="1"/>
          </p:cNvSpPr>
          <p:nvPr>
            <p:ph type="body" sz="quarter" idx="17" hasCustomPrompt="1"/>
          </p:nvPr>
        </p:nvSpPr>
        <p:spPr>
          <a:xfrm>
            <a:off x="7671818" y="2247900"/>
            <a:ext cx="9546678" cy="762000"/>
          </a:xfrm>
          <a:ln>
            <a:noFill/>
          </a:ln>
        </p:spPr>
        <p:txBody>
          <a:bodyPr lIns="0" tIns="0" rIns="0" bIns="0" anchor="t" anchorCtr="0">
            <a:normAutofit/>
          </a:bodyPr>
          <a:lstStyle>
            <a:lvl1pPr marL="0" indent="0" algn="l">
              <a:lnSpc>
                <a:spcPts val="5400"/>
              </a:lnSpc>
              <a:buNone/>
              <a:defRPr sz="7200" b="0" spc="300">
                <a:solidFill>
                  <a:schemeClr val="accent4"/>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Header</a:t>
            </a:r>
          </a:p>
          <a:p>
            <a:pPr lvl="0"/>
            <a:endParaRPr lang="en-US" dirty="0"/>
          </a:p>
        </p:txBody>
      </p:sp>
      <p:sp>
        <p:nvSpPr>
          <p:cNvPr id="16" name="Text Placeholder 14">
            <a:extLst>
              <a:ext uri="{FF2B5EF4-FFF2-40B4-BE49-F238E27FC236}">
                <a16:creationId xmlns:a16="http://schemas.microsoft.com/office/drawing/2014/main" id="{C4CF9A8D-1ADC-B749-ABAF-9FAA45F782A0}"/>
              </a:ext>
            </a:extLst>
          </p:cNvPr>
          <p:cNvSpPr>
            <a:spLocks noGrp="1"/>
          </p:cNvSpPr>
          <p:nvPr>
            <p:ph type="body" sz="quarter" idx="19" hasCustomPrompt="1"/>
          </p:nvPr>
        </p:nvSpPr>
        <p:spPr>
          <a:xfrm>
            <a:off x="7696202" y="4686299"/>
            <a:ext cx="9546678" cy="4580797"/>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17" name="Text Placeholder 11">
            <a:extLst>
              <a:ext uri="{FF2B5EF4-FFF2-40B4-BE49-F238E27FC236}">
                <a16:creationId xmlns:a16="http://schemas.microsoft.com/office/drawing/2014/main" id="{E44F36DF-2917-A04E-9D9A-BB79DC1B8E67}"/>
              </a:ext>
            </a:extLst>
          </p:cNvPr>
          <p:cNvSpPr>
            <a:spLocks noGrp="1"/>
          </p:cNvSpPr>
          <p:nvPr>
            <p:ph type="body" sz="quarter" idx="20" hasCustomPrompt="1"/>
          </p:nvPr>
        </p:nvSpPr>
        <p:spPr>
          <a:xfrm>
            <a:off x="7672388" y="3009900"/>
            <a:ext cx="9545637" cy="1447800"/>
          </a:xfrm>
        </p:spPr>
        <p:txBody>
          <a:bodyPr lIns="0" rIns="0">
            <a:normAutofit/>
          </a:bodyPr>
          <a:lstStyle>
            <a:lvl1pPr marL="0" indent="0">
              <a:buNone/>
              <a:defRPr sz="3200"/>
            </a:lvl1pPr>
            <a:lvl2pPr marL="457200" indent="0">
              <a:buNone/>
              <a:defRPr sz="2000"/>
            </a:lvl2pPr>
            <a:lvl3pPr marL="914400" indent="0">
              <a:buNone/>
              <a:defRPr sz="2000"/>
            </a:lvl3pPr>
            <a:lvl4pPr marL="1371600" indent="0">
              <a:buNone/>
              <a:defRPr sz="1800"/>
            </a:lvl4pPr>
            <a:lvl5pPr marL="1828800" indent="0">
              <a:buNone/>
              <a:defRPr sz="1800"/>
            </a:lvl5pPr>
          </a:lstStyle>
          <a:p>
            <a:pPr lvl="0"/>
            <a:r>
              <a:rPr lang="en-US" dirty="0"/>
              <a:t>INSERT SUBHEADER</a:t>
            </a:r>
          </a:p>
        </p:txBody>
      </p:sp>
    </p:spTree>
    <p:extLst>
      <p:ext uri="{BB962C8B-B14F-4D97-AF65-F5344CB8AC3E}">
        <p14:creationId xmlns:p14="http://schemas.microsoft.com/office/powerpoint/2010/main" val="875662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46A261DE-2B08-DA40-BBE7-6BB9C529B3DF}"/>
              </a:ext>
            </a:extLst>
          </p:cNvPr>
          <p:cNvGrpSpPr/>
          <p:nvPr userDrawn="1"/>
        </p:nvGrpSpPr>
        <p:grpSpPr>
          <a:xfrm>
            <a:off x="-9525" y="-263"/>
            <a:ext cx="6022568" cy="10298660"/>
            <a:chOff x="0" y="0"/>
            <a:chExt cx="2037264" cy="3483744"/>
          </a:xfrm>
        </p:grpSpPr>
        <p:sp>
          <p:nvSpPr>
            <p:cNvPr id="4" name="Freeform 4">
              <a:extLst>
                <a:ext uri="{FF2B5EF4-FFF2-40B4-BE49-F238E27FC236}">
                  <a16:creationId xmlns:a16="http://schemas.microsoft.com/office/drawing/2014/main" id="{49C58999-D738-2C49-8F4F-9C7436612E02}"/>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rgbClr val="FFD963"/>
            </a:solidFill>
          </p:spPr>
        </p:sp>
      </p:grpSp>
      <p:grpSp>
        <p:nvGrpSpPr>
          <p:cNvPr id="5" name="Group 5">
            <a:extLst>
              <a:ext uri="{FF2B5EF4-FFF2-40B4-BE49-F238E27FC236}">
                <a16:creationId xmlns:a16="http://schemas.microsoft.com/office/drawing/2014/main" id="{5E5E19D5-FF64-B447-A7BB-C7E34660AF69}"/>
              </a:ext>
            </a:extLst>
          </p:cNvPr>
          <p:cNvGrpSpPr/>
          <p:nvPr userDrawn="1"/>
        </p:nvGrpSpPr>
        <p:grpSpPr>
          <a:xfrm>
            <a:off x="-391634" y="1019903"/>
            <a:ext cx="7813131" cy="8247194"/>
            <a:chOff x="0" y="0"/>
            <a:chExt cx="1913890" cy="2020217"/>
          </a:xfrm>
        </p:grpSpPr>
        <p:sp>
          <p:nvSpPr>
            <p:cNvPr id="6" name="Freeform 6">
              <a:extLst>
                <a:ext uri="{FF2B5EF4-FFF2-40B4-BE49-F238E27FC236}">
                  <a16:creationId xmlns:a16="http://schemas.microsoft.com/office/drawing/2014/main" id="{93C914AF-1AF6-BC4B-8BE5-22483E4EF1FD}"/>
                </a:ext>
              </a:extLst>
            </p:cNvPr>
            <p:cNvSpPr/>
            <p:nvPr/>
          </p:nvSpPr>
          <p:spPr>
            <a:xfrm>
              <a:off x="0" y="0"/>
              <a:ext cx="1913890" cy="2020217"/>
            </a:xfrm>
            <a:custGeom>
              <a:avLst/>
              <a:gdLst/>
              <a:ahLst/>
              <a:cxnLst/>
              <a:rect l="l" t="t" r="r" b="b"/>
              <a:pathLst>
                <a:path w="1913890" h="2020217">
                  <a:moveTo>
                    <a:pt x="0" y="0"/>
                  </a:moveTo>
                  <a:lnTo>
                    <a:pt x="1913890" y="0"/>
                  </a:lnTo>
                  <a:lnTo>
                    <a:pt x="1913890" y="2020217"/>
                  </a:lnTo>
                  <a:lnTo>
                    <a:pt x="0" y="2020217"/>
                  </a:lnTo>
                  <a:close/>
                </a:path>
              </a:pathLst>
            </a:custGeom>
            <a:solidFill>
              <a:srgbClr val="FFFFFF"/>
            </a:solidFill>
          </p:spPr>
        </p:sp>
      </p:grpSp>
      <p:sp>
        <p:nvSpPr>
          <p:cNvPr id="11" name="Picture Placeholder 10">
            <a:extLst>
              <a:ext uri="{FF2B5EF4-FFF2-40B4-BE49-F238E27FC236}">
                <a16:creationId xmlns:a16="http://schemas.microsoft.com/office/drawing/2014/main" id="{08C13ECA-17C6-F242-8ACF-7021B8E9E249}"/>
              </a:ext>
            </a:extLst>
          </p:cNvPr>
          <p:cNvSpPr>
            <a:spLocks noGrp="1"/>
          </p:cNvSpPr>
          <p:nvPr>
            <p:ph type="pic" sz="quarter" idx="21"/>
          </p:nvPr>
        </p:nvSpPr>
        <p:spPr>
          <a:xfrm>
            <a:off x="-9525" y="1714500"/>
            <a:ext cx="6867525" cy="6858000"/>
          </a:xfrm>
          <a:solidFill>
            <a:schemeClr val="bg2"/>
          </a:solidFill>
        </p:spPr>
        <p:txBody>
          <a:bodyPr/>
          <a:lstStyle>
            <a:lvl1pPr marL="0" indent="0" algn="ctr">
              <a:buNone/>
              <a:defRPr/>
            </a:lvl1pPr>
          </a:lstStyle>
          <a:p>
            <a:r>
              <a:rPr lang="en-US"/>
              <a:t>Click icon to add picture</a:t>
            </a:r>
            <a:endParaRPr lang="en-US" dirty="0"/>
          </a:p>
        </p:txBody>
      </p:sp>
      <p:sp>
        <p:nvSpPr>
          <p:cNvPr id="10" name="Text Placeholder 12">
            <a:extLst>
              <a:ext uri="{FF2B5EF4-FFF2-40B4-BE49-F238E27FC236}">
                <a16:creationId xmlns:a16="http://schemas.microsoft.com/office/drawing/2014/main" id="{BB84DC55-5FAF-7A4B-8014-FBEC115DF23B}"/>
              </a:ext>
            </a:extLst>
          </p:cNvPr>
          <p:cNvSpPr>
            <a:spLocks noGrp="1"/>
          </p:cNvSpPr>
          <p:nvPr>
            <p:ph type="body" sz="quarter" idx="17" hasCustomPrompt="1"/>
          </p:nvPr>
        </p:nvSpPr>
        <p:spPr>
          <a:xfrm>
            <a:off x="7671818" y="2247900"/>
            <a:ext cx="9546678" cy="762000"/>
          </a:xfrm>
          <a:ln>
            <a:noFill/>
          </a:ln>
        </p:spPr>
        <p:txBody>
          <a:bodyPr lIns="0" tIns="0" rIns="0" bIns="0" anchor="t" anchorCtr="0">
            <a:normAutofit/>
          </a:bodyPr>
          <a:lstStyle>
            <a:lvl1pPr marL="0" indent="0" algn="l">
              <a:lnSpc>
                <a:spcPts val="5400"/>
              </a:lnSpc>
              <a:buNone/>
              <a:defRPr sz="7200" b="0" spc="300">
                <a:solidFill>
                  <a:schemeClr val="accent4"/>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Header</a:t>
            </a:r>
          </a:p>
          <a:p>
            <a:pPr lvl="0"/>
            <a:endParaRPr lang="en-US" dirty="0"/>
          </a:p>
        </p:txBody>
      </p:sp>
      <p:sp>
        <p:nvSpPr>
          <p:cNvPr id="16" name="Text Placeholder 14">
            <a:extLst>
              <a:ext uri="{FF2B5EF4-FFF2-40B4-BE49-F238E27FC236}">
                <a16:creationId xmlns:a16="http://schemas.microsoft.com/office/drawing/2014/main" id="{D43AF59B-5200-8142-9C9E-CAD14EF0A17F}"/>
              </a:ext>
            </a:extLst>
          </p:cNvPr>
          <p:cNvSpPr>
            <a:spLocks noGrp="1"/>
          </p:cNvSpPr>
          <p:nvPr>
            <p:ph type="body" sz="quarter" idx="19" hasCustomPrompt="1"/>
          </p:nvPr>
        </p:nvSpPr>
        <p:spPr>
          <a:xfrm>
            <a:off x="7696202" y="4686299"/>
            <a:ext cx="9546678" cy="4580797"/>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17" name="Text Placeholder 11">
            <a:extLst>
              <a:ext uri="{FF2B5EF4-FFF2-40B4-BE49-F238E27FC236}">
                <a16:creationId xmlns:a16="http://schemas.microsoft.com/office/drawing/2014/main" id="{8F5C3CB9-84B1-964E-ADE5-E07F99E3FD0E}"/>
              </a:ext>
            </a:extLst>
          </p:cNvPr>
          <p:cNvSpPr>
            <a:spLocks noGrp="1"/>
          </p:cNvSpPr>
          <p:nvPr>
            <p:ph type="body" sz="quarter" idx="20" hasCustomPrompt="1"/>
          </p:nvPr>
        </p:nvSpPr>
        <p:spPr>
          <a:xfrm>
            <a:off x="7672388" y="3009900"/>
            <a:ext cx="9545637" cy="1447800"/>
          </a:xfrm>
        </p:spPr>
        <p:txBody>
          <a:bodyPr lIns="0" rIns="0">
            <a:normAutofit/>
          </a:bodyPr>
          <a:lstStyle>
            <a:lvl1pPr marL="0" indent="0">
              <a:buNone/>
              <a:defRPr sz="3200"/>
            </a:lvl1pPr>
            <a:lvl2pPr marL="457200" indent="0">
              <a:buNone/>
              <a:defRPr sz="2000"/>
            </a:lvl2pPr>
            <a:lvl3pPr marL="914400" indent="0">
              <a:buNone/>
              <a:defRPr sz="2000"/>
            </a:lvl3pPr>
            <a:lvl4pPr marL="1371600" indent="0">
              <a:buNone/>
              <a:defRPr sz="1800"/>
            </a:lvl4pPr>
            <a:lvl5pPr marL="1828800" indent="0">
              <a:buNone/>
              <a:defRPr sz="1800"/>
            </a:lvl5pPr>
          </a:lstStyle>
          <a:p>
            <a:pPr lvl="0"/>
            <a:r>
              <a:rPr lang="en-US" dirty="0"/>
              <a:t>INSERT SUBHEADER</a:t>
            </a:r>
          </a:p>
        </p:txBody>
      </p:sp>
    </p:spTree>
    <p:extLst>
      <p:ext uri="{BB962C8B-B14F-4D97-AF65-F5344CB8AC3E}">
        <p14:creationId xmlns:p14="http://schemas.microsoft.com/office/powerpoint/2010/main" val="6042637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5_Custom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46A261DE-2B08-DA40-BBE7-6BB9C529B3DF}"/>
              </a:ext>
            </a:extLst>
          </p:cNvPr>
          <p:cNvGrpSpPr/>
          <p:nvPr userDrawn="1"/>
        </p:nvGrpSpPr>
        <p:grpSpPr>
          <a:xfrm>
            <a:off x="-9525" y="-263"/>
            <a:ext cx="6022568" cy="10298660"/>
            <a:chOff x="0" y="0"/>
            <a:chExt cx="2037264" cy="3483744"/>
          </a:xfrm>
        </p:grpSpPr>
        <p:sp>
          <p:nvSpPr>
            <p:cNvPr id="4" name="Freeform 4">
              <a:extLst>
                <a:ext uri="{FF2B5EF4-FFF2-40B4-BE49-F238E27FC236}">
                  <a16:creationId xmlns:a16="http://schemas.microsoft.com/office/drawing/2014/main" id="{49C58999-D738-2C49-8F4F-9C7436612E02}"/>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chemeClr val="accent1"/>
            </a:solidFill>
          </p:spPr>
          <p:txBody>
            <a:bodyPr/>
            <a:lstStyle/>
            <a:p>
              <a:endParaRPr lang="en-US" dirty="0"/>
            </a:p>
          </p:txBody>
        </p:sp>
      </p:grpSp>
      <p:grpSp>
        <p:nvGrpSpPr>
          <p:cNvPr id="5" name="Group 5">
            <a:extLst>
              <a:ext uri="{FF2B5EF4-FFF2-40B4-BE49-F238E27FC236}">
                <a16:creationId xmlns:a16="http://schemas.microsoft.com/office/drawing/2014/main" id="{5E5E19D5-FF64-B447-A7BB-C7E34660AF69}"/>
              </a:ext>
            </a:extLst>
          </p:cNvPr>
          <p:cNvGrpSpPr/>
          <p:nvPr userDrawn="1"/>
        </p:nvGrpSpPr>
        <p:grpSpPr>
          <a:xfrm>
            <a:off x="-391634" y="1019903"/>
            <a:ext cx="7813131" cy="8247194"/>
            <a:chOff x="0" y="0"/>
            <a:chExt cx="1913890" cy="2020217"/>
          </a:xfrm>
        </p:grpSpPr>
        <p:sp>
          <p:nvSpPr>
            <p:cNvPr id="6" name="Freeform 6">
              <a:extLst>
                <a:ext uri="{FF2B5EF4-FFF2-40B4-BE49-F238E27FC236}">
                  <a16:creationId xmlns:a16="http://schemas.microsoft.com/office/drawing/2014/main" id="{93C914AF-1AF6-BC4B-8BE5-22483E4EF1FD}"/>
                </a:ext>
              </a:extLst>
            </p:cNvPr>
            <p:cNvSpPr/>
            <p:nvPr/>
          </p:nvSpPr>
          <p:spPr>
            <a:xfrm>
              <a:off x="0" y="0"/>
              <a:ext cx="1913890" cy="2020217"/>
            </a:xfrm>
            <a:custGeom>
              <a:avLst/>
              <a:gdLst/>
              <a:ahLst/>
              <a:cxnLst/>
              <a:rect l="l" t="t" r="r" b="b"/>
              <a:pathLst>
                <a:path w="1913890" h="2020217">
                  <a:moveTo>
                    <a:pt x="0" y="0"/>
                  </a:moveTo>
                  <a:lnTo>
                    <a:pt x="1913890" y="0"/>
                  </a:lnTo>
                  <a:lnTo>
                    <a:pt x="1913890" y="2020217"/>
                  </a:lnTo>
                  <a:lnTo>
                    <a:pt x="0" y="2020217"/>
                  </a:lnTo>
                  <a:close/>
                </a:path>
              </a:pathLst>
            </a:custGeom>
            <a:solidFill>
              <a:srgbClr val="FFFFFF"/>
            </a:solidFill>
          </p:spPr>
        </p:sp>
      </p:grpSp>
      <p:sp>
        <p:nvSpPr>
          <p:cNvPr id="11" name="Picture Placeholder 10">
            <a:extLst>
              <a:ext uri="{FF2B5EF4-FFF2-40B4-BE49-F238E27FC236}">
                <a16:creationId xmlns:a16="http://schemas.microsoft.com/office/drawing/2014/main" id="{08C13ECA-17C6-F242-8ACF-7021B8E9E249}"/>
              </a:ext>
            </a:extLst>
          </p:cNvPr>
          <p:cNvSpPr>
            <a:spLocks noGrp="1"/>
          </p:cNvSpPr>
          <p:nvPr>
            <p:ph type="pic" sz="quarter" idx="21"/>
          </p:nvPr>
        </p:nvSpPr>
        <p:spPr>
          <a:xfrm>
            <a:off x="-9525" y="1714500"/>
            <a:ext cx="6867525" cy="6858000"/>
          </a:xfrm>
          <a:solidFill>
            <a:schemeClr val="bg2"/>
          </a:solidFill>
        </p:spPr>
        <p:txBody>
          <a:bodyPr/>
          <a:lstStyle>
            <a:lvl1pPr marL="0" indent="0" algn="ctr">
              <a:buNone/>
              <a:defRPr/>
            </a:lvl1pPr>
          </a:lstStyle>
          <a:p>
            <a:r>
              <a:rPr lang="en-US"/>
              <a:t>Click icon to add picture</a:t>
            </a:r>
            <a:endParaRPr lang="en-US" dirty="0"/>
          </a:p>
        </p:txBody>
      </p:sp>
      <p:sp>
        <p:nvSpPr>
          <p:cNvPr id="10" name="Text Placeholder 12">
            <a:extLst>
              <a:ext uri="{FF2B5EF4-FFF2-40B4-BE49-F238E27FC236}">
                <a16:creationId xmlns:a16="http://schemas.microsoft.com/office/drawing/2014/main" id="{BB84DC55-5FAF-7A4B-8014-FBEC115DF23B}"/>
              </a:ext>
            </a:extLst>
          </p:cNvPr>
          <p:cNvSpPr>
            <a:spLocks noGrp="1"/>
          </p:cNvSpPr>
          <p:nvPr>
            <p:ph type="body" sz="quarter" idx="17" hasCustomPrompt="1"/>
          </p:nvPr>
        </p:nvSpPr>
        <p:spPr>
          <a:xfrm>
            <a:off x="7671818" y="2247900"/>
            <a:ext cx="9546678" cy="762000"/>
          </a:xfrm>
          <a:ln>
            <a:noFill/>
          </a:ln>
        </p:spPr>
        <p:txBody>
          <a:bodyPr lIns="0" tIns="0" rIns="0" bIns="0" anchor="t" anchorCtr="0">
            <a:normAutofit/>
          </a:bodyPr>
          <a:lstStyle>
            <a:lvl1pPr marL="0" indent="0" algn="l">
              <a:lnSpc>
                <a:spcPts val="5400"/>
              </a:lnSpc>
              <a:buNone/>
              <a:defRPr sz="7200" b="0" spc="300">
                <a:solidFill>
                  <a:schemeClr val="accent1"/>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Header</a:t>
            </a:r>
          </a:p>
          <a:p>
            <a:pPr lvl="0"/>
            <a:endParaRPr lang="en-US" dirty="0"/>
          </a:p>
        </p:txBody>
      </p:sp>
      <p:sp>
        <p:nvSpPr>
          <p:cNvPr id="16" name="Text Placeholder 14">
            <a:extLst>
              <a:ext uri="{FF2B5EF4-FFF2-40B4-BE49-F238E27FC236}">
                <a16:creationId xmlns:a16="http://schemas.microsoft.com/office/drawing/2014/main" id="{D43AF59B-5200-8142-9C9E-CAD14EF0A17F}"/>
              </a:ext>
            </a:extLst>
          </p:cNvPr>
          <p:cNvSpPr>
            <a:spLocks noGrp="1"/>
          </p:cNvSpPr>
          <p:nvPr>
            <p:ph type="body" sz="quarter" idx="19" hasCustomPrompt="1"/>
          </p:nvPr>
        </p:nvSpPr>
        <p:spPr>
          <a:xfrm>
            <a:off x="7696202" y="4686299"/>
            <a:ext cx="9546678" cy="4580797"/>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17" name="Text Placeholder 11">
            <a:extLst>
              <a:ext uri="{FF2B5EF4-FFF2-40B4-BE49-F238E27FC236}">
                <a16:creationId xmlns:a16="http://schemas.microsoft.com/office/drawing/2014/main" id="{8F5C3CB9-84B1-964E-ADE5-E07F99E3FD0E}"/>
              </a:ext>
            </a:extLst>
          </p:cNvPr>
          <p:cNvSpPr>
            <a:spLocks noGrp="1"/>
          </p:cNvSpPr>
          <p:nvPr>
            <p:ph type="body" sz="quarter" idx="20" hasCustomPrompt="1"/>
          </p:nvPr>
        </p:nvSpPr>
        <p:spPr>
          <a:xfrm>
            <a:off x="7672388" y="3009900"/>
            <a:ext cx="9545637" cy="1447800"/>
          </a:xfrm>
        </p:spPr>
        <p:txBody>
          <a:bodyPr lIns="0" rIns="0">
            <a:normAutofit/>
          </a:bodyPr>
          <a:lstStyle>
            <a:lvl1pPr marL="0" indent="0">
              <a:buNone/>
              <a:defRPr sz="3200"/>
            </a:lvl1pPr>
            <a:lvl2pPr marL="457200" indent="0">
              <a:buNone/>
              <a:defRPr sz="2000"/>
            </a:lvl2pPr>
            <a:lvl3pPr marL="914400" indent="0">
              <a:buNone/>
              <a:defRPr sz="2000"/>
            </a:lvl3pPr>
            <a:lvl4pPr marL="1371600" indent="0">
              <a:buNone/>
              <a:defRPr sz="1800"/>
            </a:lvl4pPr>
            <a:lvl5pPr marL="1828800" indent="0">
              <a:buNone/>
              <a:defRPr sz="1800"/>
            </a:lvl5pPr>
          </a:lstStyle>
          <a:p>
            <a:pPr lvl="0"/>
            <a:r>
              <a:rPr lang="en-US" dirty="0"/>
              <a:t>INSERT SUBHEADER</a:t>
            </a:r>
          </a:p>
        </p:txBody>
      </p:sp>
    </p:spTree>
    <p:extLst>
      <p:ext uri="{BB962C8B-B14F-4D97-AF65-F5344CB8AC3E}">
        <p14:creationId xmlns:p14="http://schemas.microsoft.com/office/powerpoint/2010/main" val="14125040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6_Custom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46A261DE-2B08-DA40-BBE7-6BB9C529B3DF}"/>
              </a:ext>
            </a:extLst>
          </p:cNvPr>
          <p:cNvGrpSpPr/>
          <p:nvPr userDrawn="1"/>
        </p:nvGrpSpPr>
        <p:grpSpPr>
          <a:xfrm>
            <a:off x="-9525" y="-263"/>
            <a:ext cx="6022568" cy="10298660"/>
            <a:chOff x="0" y="0"/>
            <a:chExt cx="2037264" cy="3483744"/>
          </a:xfrm>
        </p:grpSpPr>
        <p:sp>
          <p:nvSpPr>
            <p:cNvPr id="4" name="Freeform 4">
              <a:extLst>
                <a:ext uri="{FF2B5EF4-FFF2-40B4-BE49-F238E27FC236}">
                  <a16:creationId xmlns:a16="http://schemas.microsoft.com/office/drawing/2014/main" id="{49C58999-D738-2C49-8F4F-9C7436612E02}"/>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chemeClr val="accent5"/>
            </a:solidFill>
          </p:spPr>
          <p:txBody>
            <a:bodyPr/>
            <a:lstStyle/>
            <a:p>
              <a:endParaRPr lang="en-US" dirty="0"/>
            </a:p>
          </p:txBody>
        </p:sp>
      </p:grpSp>
      <p:grpSp>
        <p:nvGrpSpPr>
          <p:cNvPr id="5" name="Group 5">
            <a:extLst>
              <a:ext uri="{FF2B5EF4-FFF2-40B4-BE49-F238E27FC236}">
                <a16:creationId xmlns:a16="http://schemas.microsoft.com/office/drawing/2014/main" id="{5E5E19D5-FF64-B447-A7BB-C7E34660AF69}"/>
              </a:ext>
            </a:extLst>
          </p:cNvPr>
          <p:cNvGrpSpPr/>
          <p:nvPr userDrawn="1"/>
        </p:nvGrpSpPr>
        <p:grpSpPr>
          <a:xfrm>
            <a:off x="-391634" y="1019903"/>
            <a:ext cx="7813131" cy="8247194"/>
            <a:chOff x="0" y="0"/>
            <a:chExt cx="1913890" cy="2020217"/>
          </a:xfrm>
        </p:grpSpPr>
        <p:sp>
          <p:nvSpPr>
            <p:cNvPr id="6" name="Freeform 6">
              <a:extLst>
                <a:ext uri="{FF2B5EF4-FFF2-40B4-BE49-F238E27FC236}">
                  <a16:creationId xmlns:a16="http://schemas.microsoft.com/office/drawing/2014/main" id="{93C914AF-1AF6-BC4B-8BE5-22483E4EF1FD}"/>
                </a:ext>
              </a:extLst>
            </p:cNvPr>
            <p:cNvSpPr/>
            <p:nvPr/>
          </p:nvSpPr>
          <p:spPr>
            <a:xfrm>
              <a:off x="0" y="0"/>
              <a:ext cx="1913890" cy="2020217"/>
            </a:xfrm>
            <a:custGeom>
              <a:avLst/>
              <a:gdLst/>
              <a:ahLst/>
              <a:cxnLst/>
              <a:rect l="l" t="t" r="r" b="b"/>
              <a:pathLst>
                <a:path w="1913890" h="2020217">
                  <a:moveTo>
                    <a:pt x="0" y="0"/>
                  </a:moveTo>
                  <a:lnTo>
                    <a:pt x="1913890" y="0"/>
                  </a:lnTo>
                  <a:lnTo>
                    <a:pt x="1913890" y="2020217"/>
                  </a:lnTo>
                  <a:lnTo>
                    <a:pt x="0" y="2020217"/>
                  </a:lnTo>
                  <a:close/>
                </a:path>
              </a:pathLst>
            </a:custGeom>
            <a:solidFill>
              <a:srgbClr val="FFFFFF"/>
            </a:solidFill>
          </p:spPr>
        </p:sp>
      </p:grpSp>
      <p:sp>
        <p:nvSpPr>
          <p:cNvPr id="11" name="Picture Placeholder 10">
            <a:extLst>
              <a:ext uri="{FF2B5EF4-FFF2-40B4-BE49-F238E27FC236}">
                <a16:creationId xmlns:a16="http://schemas.microsoft.com/office/drawing/2014/main" id="{08C13ECA-17C6-F242-8ACF-7021B8E9E249}"/>
              </a:ext>
            </a:extLst>
          </p:cNvPr>
          <p:cNvSpPr>
            <a:spLocks noGrp="1"/>
          </p:cNvSpPr>
          <p:nvPr>
            <p:ph type="pic" sz="quarter" idx="21"/>
          </p:nvPr>
        </p:nvSpPr>
        <p:spPr>
          <a:xfrm>
            <a:off x="-9525" y="1714500"/>
            <a:ext cx="6867525" cy="6858000"/>
          </a:xfrm>
          <a:solidFill>
            <a:schemeClr val="bg2"/>
          </a:solidFill>
        </p:spPr>
        <p:txBody>
          <a:bodyPr/>
          <a:lstStyle>
            <a:lvl1pPr marL="0" indent="0" algn="ctr">
              <a:buNone/>
              <a:defRPr/>
            </a:lvl1pPr>
          </a:lstStyle>
          <a:p>
            <a:r>
              <a:rPr lang="en-US"/>
              <a:t>Click icon to add picture</a:t>
            </a:r>
            <a:endParaRPr lang="en-US" dirty="0"/>
          </a:p>
        </p:txBody>
      </p:sp>
      <p:sp>
        <p:nvSpPr>
          <p:cNvPr id="10" name="Text Placeholder 12">
            <a:extLst>
              <a:ext uri="{FF2B5EF4-FFF2-40B4-BE49-F238E27FC236}">
                <a16:creationId xmlns:a16="http://schemas.microsoft.com/office/drawing/2014/main" id="{BB84DC55-5FAF-7A4B-8014-FBEC115DF23B}"/>
              </a:ext>
            </a:extLst>
          </p:cNvPr>
          <p:cNvSpPr>
            <a:spLocks noGrp="1"/>
          </p:cNvSpPr>
          <p:nvPr>
            <p:ph type="body" sz="quarter" idx="17" hasCustomPrompt="1"/>
          </p:nvPr>
        </p:nvSpPr>
        <p:spPr>
          <a:xfrm>
            <a:off x="7671818" y="2247900"/>
            <a:ext cx="9546678" cy="762000"/>
          </a:xfrm>
          <a:ln>
            <a:noFill/>
          </a:ln>
        </p:spPr>
        <p:txBody>
          <a:bodyPr lIns="0" tIns="0" rIns="0" bIns="0" anchor="t" anchorCtr="0">
            <a:normAutofit/>
          </a:bodyPr>
          <a:lstStyle>
            <a:lvl1pPr marL="0" indent="0" algn="l">
              <a:lnSpc>
                <a:spcPts val="5400"/>
              </a:lnSpc>
              <a:buNone/>
              <a:defRPr sz="7200" b="0" spc="300">
                <a:solidFill>
                  <a:schemeClr val="accent5">
                    <a:alpha val="99000"/>
                  </a:schemeClr>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Header</a:t>
            </a:r>
          </a:p>
          <a:p>
            <a:pPr lvl="0"/>
            <a:endParaRPr lang="en-US" dirty="0"/>
          </a:p>
        </p:txBody>
      </p:sp>
      <p:sp>
        <p:nvSpPr>
          <p:cNvPr id="16" name="Text Placeholder 14">
            <a:extLst>
              <a:ext uri="{FF2B5EF4-FFF2-40B4-BE49-F238E27FC236}">
                <a16:creationId xmlns:a16="http://schemas.microsoft.com/office/drawing/2014/main" id="{D43AF59B-5200-8142-9C9E-CAD14EF0A17F}"/>
              </a:ext>
            </a:extLst>
          </p:cNvPr>
          <p:cNvSpPr>
            <a:spLocks noGrp="1"/>
          </p:cNvSpPr>
          <p:nvPr>
            <p:ph type="body" sz="quarter" idx="19" hasCustomPrompt="1"/>
          </p:nvPr>
        </p:nvSpPr>
        <p:spPr>
          <a:xfrm>
            <a:off x="7696202" y="4686299"/>
            <a:ext cx="9546678" cy="4580797"/>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17" name="Text Placeholder 11">
            <a:extLst>
              <a:ext uri="{FF2B5EF4-FFF2-40B4-BE49-F238E27FC236}">
                <a16:creationId xmlns:a16="http://schemas.microsoft.com/office/drawing/2014/main" id="{8F5C3CB9-84B1-964E-ADE5-E07F99E3FD0E}"/>
              </a:ext>
            </a:extLst>
          </p:cNvPr>
          <p:cNvSpPr>
            <a:spLocks noGrp="1"/>
          </p:cNvSpPr>
          <p:nvPr>
            <p:ph type="body" sz="quarter" idx="20" hasCustomPrompt="1"/>
          </p:nvPr>
        </p:nvSpPr>
        <p:spPr>
          <a:xfrm>
            <a:off x="7672388" y="3009900"/>
            <a:ext cx="9545637" cy="1447800"/>
          </a:xfrm>
        </p:spPr>
        <p:txBody>
          <a:bodyPr lIns="0" rIns="0">
            <a:normAutofit/>
          </a:bodyPr>
          <a:lstStyle>
            <a:lvl1pPr marL="0" indent="0">
              <a:buNone/>
              <a:defRPr sz="3200"/>
            </a:lvl1pPr>
            <a:lvl2pPr marL="457200" indent="0">
              <a:buNone/>
              <a:defRPr sz="2000"/>
            </a:lvl2pPr>
            <a:lvl3pPr marL="914400" indent="0">
              <a:buNone/>
              <a:defRPr sz="2000"/>
            </a:lvl3pPr>
            <a:lvl4pPr marL="1371600" indent="0">
              <a:buNone/>
              <a:defRPr sz="1800"/>
            </a:lvl4pPr>
            <a:lvl5pPr marL="1828800" indent="0">
              <a:buNone/>
              <a:defRPr sz="1800"/>
            </a:lvl5pPr>
          </a:lstStyle>
          <a:p>
            <a:pPr lvl="0"/>
            <a:r>
              <a:rPr lang="en-US" dirty="0"/>
              <a:t>INSERT SUBHEADER</a:t>
            </a:r>
          </a:p>
        </p:txBody>
      </p:sp>
    </p:spTree>
    <p:extLst>
      <p:ext uri="{BB962C8B-B14F-4D97-AF65-F5344CB8AC3E}">
        <p14:creationId xmlns:p14="http://schemas.microsoft.com/office/powerpoint/2010/main" val="125428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6A825113-49A3-8C42-993E-C2C952A41B19}"/>
              </a:ext>
            </a:extLst>
          </p:cNvPr>
          <p:cNvGrpSpPr/>
          <p:nvPr userDrawn="1"/>
        </p:nvGrpSpPr>
        <p:grpSpPr>
          <a:xfrm rot="-10800000">
            <a:off x="11585025" y="3584025"/>
            <a:ext cx="6702975" cy="6702975"/>
            <a:chOff x="0" y="0"/>
            <a:chExt cx="471005" cy="471005"/>
          </a:xfrm>
        </p:grpSpPr>
        <p:sp>
          <p:nvSpPr>
            <p:cNvPr id="7" name="Freeform 3">
              <a:extLst>
                <a:ext uri="{FF2B5EF4-FFF2-40B4-BE49-F238E27FC236}">
                  <a16:creationId xmlns:a16="http://schemas.microsoft.com/office/drawing/2014/main" id="{E74B7478-30BC-2047-A0ED-94E9AC4EA1B5}"/>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4"/>
            </a:solidFill>
          </p:spPr>
          <p:txBody>
            <a:bodyPr/>
            <a:lstStyle/>
            <a:p>
              <a:endParaRPr lang="en-US" dirty="0">
                <a:solidFill>
                  <a:schemeClr val="accent5"/>
                </a:solidFill>
              </a:endParaRPr>
            </a:p>
          </p:txBody>
        </p:sp>
      </p:grpSp>
      <p:sp>
        <p:nvSpPr>
          <p:cNvPr id="18" name="Text Placeholder 12">
            <a:extLst>
              <a:ext uri="{FF2B5EF4-FFF2-40B4-BE49-F238E27FC236}">
                <a16:creationId xmlns:a16="http://schemas.microsoft.com/office/drawing/2014/main" id="{4088C958-57C4-5545-9B95-1A968BAAE5CB}"/>
              </a:ext>
            </a:extLst>
          </p:cNvPr>
          <p:cNvSpPr>
            <a:spLocks noGrp="1"/>
          </p:cNvSpPr>
          <p:nvPr>
            <p:ph type="body" sz="quarter" idx="14" hasCustomPrompt="1"/>
          </p:nvPr>
        </p:nvSpPr>
        <p:spPr>
          <a:xfrm>
            <a:off x="6505575" y="3706682"/>
            <a:ext cx="10001250" cy="4865817"/>
          </a:xfrm>
        </p:spPr>
        <p:txBody>
          <a:bodyPr lIns="0" rIns="0">
            <a:normAutofit/>
          </a:bodyPr>
          <a:lstStyle>
            <a:lvl1pPr marL="0" indent="0" algn="r">
              <a:lnSpc>
                <a:spcPts val="3600"/>
              </a:lnSpc>
              <a:buNone/>
              <a:defRPr sz="2400" b="0" spc="300">
                <a:solidFill>
                  <a:schemeClr val="tx1">
                    <a:lumMod val="65000"/>
                    <a:lumOff val="35000"/>
                  </a:schemeClr>
                </a:solidFill>
                <a:latin typeface="+mn-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algn="r">
              <a:lnSpc>
                <a:spcPts val="3600"/>
              </a:lnSpc>
            </a:pPr>
            <a:r>
              <a:rPr lang="en-US" sz="2400" spc="96" dirty="0">
                <a:solidFill>
                  <a:srgbClr val="565656"/>
                </a:solidFill>
                <a:latin typeface="+mn-lt"/>
              </a:rPr>
              <a:t>Lorem ipsum dolor sit </a:t>
            </a:r>
            <a:r>
              <a:rPr lang="en-US" sz="2400" spc="96" dirty="0" err="1">
                <a:solidFill>
                  <a:srgbClr val="565656"/>
                </a:solidFill>
                <a:latin typeface="+mn-lt"/>
              </a:rPr>
              <a:t>amet</a:t>
            </a:r>
            <a:r>
              <a:rPr lang="en-US" sz="2400" spc="96" dirty="0">
                <a:solidFill>
                  <a:srgbClr val="565656"/>
                </a:solidFill>
                <a:latin typeface="+mn-lt"/>
              </a:rPr>
              <a:t>, </a:t>
            </a:r>
            <a:r>
              <a:rPr lang="en-US" sz="2400" spc="96" dirty="0" err="1">
                <a:solidFill>
                  <a:srgbClr val="565656"/>
                </a:solidFill>
                <a:latin typeface="+mn-lt"/>
              </a:rPr>
              <a:t>consectetur</a:t>
            </a:r>
            <a:r>
              <a:rPr lang="en-US" sz="2400" spc="96" dirty="0">
                <a:solidFill>
                  <a:srgbClr val="565656"/>
                </a:solidFill>
                <a:latin typeface="+mn-lt"/>
              </a:rPr>
              <a:t> </a:t>
            </a:r>
            <a:r>
              <a:rPr lang="en-US" sz="2400" spc="96" dirty="0" err="1">
                <a:solidFill>
                  <a:srgbClr val="565656"/>
                </a:solidFill>
                <a:latin typeface="+mn-lt"/>
              </a:rPr>
              <a:t>adipiscing</a:t>
            </a:r>
            <a:r>
              <a:rPr lang="en-US" sz="2400" spc="96" dirty="0">
                <a:solidFill>
                  <a:srgbClr val="565656"/>
                </a:solidFill>
                <a:latin typeface="+mn-lt"/>
              </a:rPr>
              <a:t> </a:t>
            </a:r>
            <a:r>
              <a:rPr lang="en-US" sz="2400" spc="96" dirty="0" err="1">
                <a:solidFill>
                  <a:srgbClr val="565656"/>
                </a:solidFill>
                <a:latin typeface="+mn-lt"/>
              </a:rPr>
              <a:t>elit</a:t>
            </a:r>
            <a:r>
              <a:rPr lang="en-US" sz="2400" spc="96" dirty="0">
                <a:solidFill>
                  <a:srgbClr val="565656"/>
                </a:solidFill>
                <a:latin typeface="+mn-lt"/>
              </a:rPr>
              <a:t>, sed do </a:t>
            </a:r>
            <a:r>
              <a:rPr lang="en-US" sz="2400" spc="96" dirty="0" err="1">
                <a:solidFill>
                  <a:srgbClr val="565656"/>
                </a:solidFill>
                <a:latin typeface="+mn-lt"/>
              </a:rPr>
              <a:t>eiusmod</a:t>
            </a:r>
            <a:r>
              <a:rPr lang="en-US" sz="2400" spc="96" dirty="0">
                <a:solidFill>
                  <a:srgbClr val="565656"/>
                </a:solidFill>
                <a:latin typeface="+mn-lt"/>
              </a:rPr>
              <a:t> </a:t>
            </a:r>
            <a:r>
              <a:rPr lang="en-US" sz="2400" spc="96" dirty="0" err="1">
                <a:solidFill>
                  <a:srgbClr val="565656"/>
                </a:solidFill>
                <a:latin typeface="+mn-lt"/>
              </a:rPr>
              <a:t>tempor</a:t>
            </a:r>
            <a:r>
              <a:rPr lang="en-US" sz="2400" spc="96" dirty="0">
                <a:solidFill>
                  <a:srgbClr val="565656"/>
                </a:solidFill>
                <a:latin typeface="+mn-lt"/>
              </a:rPr>
              <a:t> </a:t>
            </a:r>
            <a:r>
              <a:rPr lang="en-US" sz="2400" spc="96" dirty="0" err="1">
                <a:solidFill>
                  <a:srgbClr val="565656"/>
                </a:solidFill>
                <a:latin typeface="+mn-lt"/>
              </a:rPr>
              <a:t>incididunt</a:t>
            </a:r>
            <a:r>
              <a:rPr lang="en-US" sz="2400" spc="96" dirty="0">
                <a:solidFill>
                  <a:srgbClr val="565656"/>
                </a:solidFill>
                <a:latin typeface="+mn-lt"/>
              </a:rPr>
              <a:t> </a:t>
            </a:r>
            <a:r>
              <a:rPr lang="en-US" sz="2400" spc="96" dirty="0" err="1">
                <a:solidFill>
                  <a:srgbClr val="565656"/>
                </a:solidFill>
                <a:latin typeface="+mn-lt"/>
              </a:rPr>
              <a:t>ut</a:t>
            </a:r>
            <a:r>
              <a:rPr lang="en-US" sz="2400" spc="96" dirty="0">
                <a:solidFill>
                  <a:srgbClr val="565656"/>
                </a:solidFill>
                <a:latin typeface="+mn-lt"/>
              </a:rPr>
              <a:t> </a:t>
            </a:r>
            <a:r>
              <a:rPr lang="en-US" sz="2400" spc="96" dirty="0" err="1">
                <a:solidFill>
                  <a:srgbClr val="565656"/>
                </a:solidFill>
                <a:latin typeface="+mn-lt"/>
              </a:rPr>
              <a:t>labore</a:t>
            </a:r>
            <a:r>
              <a:rPr lang="en-US" sz="2400" spc="96" dirty="0">
                <a:solidFill>
                  <a:srgbClr val="565656"/>
                </a:solidFill>
                <a:latin typeface="+mn-lt"/>
              </a:rPr>
              <a:t> et dolore magna </a:t>
            </a:r>
            <a:r>
              <a:rPr lang="en-US" sz="2400" spc="96" dirty="0" err="1">
                <a:solidFill>
                  <a:srgbClr val="565656"/>
                </a:solidFill>
                <a:latin typeface="+mn-lt"/>
              </a:rPr>
              <a:t>aliqua</a:t>
            </a:r>
            <a:r>
              <a:rPr lang="en-US" sz="2400" spc="96" dirty="0">
                <a:solidFill>
                  <a:srgbClr val="565656"/>
                </a:solidFill>
                <a:latin typeface="+mn-lt"/>
              </a:rPr>
              <a:t>. </a:t>
            </a:r>
            <a:r>
              <a:rPr lang="en-US" sz="2400" spc="96" dirty="0" err="1">
                <a:solidFill>
                  <a:srgbClr val="565656"/>
                </a:solidFill>
                <a:latin typeface="+mn-lt"/>
              </a:rPr>
              <a:t>Sapien</a:t>
            </a:r>
            <a:r>
              <a:rPr lang="en-US" sz="2400" spc="96" dirty="0">
                <a:solidFill>
                  <a:srgbClr val="565656"/>
                </a:solidFill>
                <a:latin typeface="+mn-lt"/>
              </a:rPr>
              <a:t> </a:t>
            </a:r>
            <a:r>
              <a:rPr lang="en-US" sz="2400" spc="96" dirty="0" err="1">
                <a:solidFill>
                  <a:srgbClr val="565656"/>
                </a:solidFill>
                <a:latin typeface="+mn-lt"/>
              </a:rPr>
              <a:t>pellentesque</a:t>
            </a:r>
            <a:r>
              <a:rPr lang="en-US" sz="2400" spc="96" dirty="0">
                <a:solidFill>
                  <a:srgbClr val="565656"/>
                </a:solidFill>
                <a:latin typeface="+mn-lt"/>
              </a:rPr>
              <a:t> habitant </a:t>
            </a:r>
            <a:r>
              <a:rPr lang="en-US" sz="2400" spc="96" dirty="0" err="1">
                <a:solidFill>
                  <a:srgbClr val="565656"/>
                </a:solidFill>
                <a:latin typeface="+mn-lt"/>
              </a:rPr>
              <a:t>morbi</a:t>
            </a:r>
            <a:r>
              <a:rPr lang="en-US" sz="2400" spc="96" dirty="0">
                <a:solidFill>
                  <a:srgbClr val="565656"/>
                </a:solidFill>
                <a:latin typeface="+mn-lt"/>
              </a:rPr>
              <a:t> </a:t>
            </a:r>
            <a:r>
              <a:rPr lang="en-US" sz="2400" spc="96" dirty="0" err="1">
                <a:solidFill>
                  <a:srgbClr val="565656"/>
                </a:solidFill>
                <a:latin typeface="+mn-lt"/>
              </a:rPr>
              <a:t>tristique</a:t>
            </a:r>
            <a:r>
              <a:rPr lang="en-US" sz="2400" spc="96" dirty="0">
                <a:solidFill>
                  <a:srgbClr val="565656"/>
                </a:solidFill>
                <a:latin typeface="+mn-lt"/>
              </a:rPr>
              <a:t> </a:t>
            </a:r>
            <a:r>
              <a:rPr lang="en-US" sz="2400" spc="96" dirty="0" err="1">
                <a:solidFill>
                  <a:srgbClr val="565656"/>
                </a:solidFill>
                <a:latin typeface="+mn-lt"/>
              </a:rPr>
              <a:t>senectus</a:t>
            </a:r>
            <a:r>
              <a:rPr lang="en-US" sz="2400" spc="96" dirty="0">
                <a:solidFill>
                  <a:srgbClr val="565656"/>
                </a:solidFill>
                <a:latin typeface="+mn-lt"/>
              </a:rPr>
              <a:t> et </a:t>
            </a:r>
            <a:r>
              <a:rPr lang="en-US" sz="2400" spc="96" dirty="0" err="1">
                <a:solidFill>
                  <a:srgbClr val="565656"/>
                </a:solidFill>
                <a:latin typeface="+mn-lt"/>
              </a:rPr>
              <a:t>netus</a:t>
            </a:r>
            <a:r>
              <a:rPr lang="en-US" sz="2400" spc="96" dirty="0">
                <a:solidFill>
                  <a:srgbClr val="565656"/>
                </a:solidFill>
                <a:latin typeface="+mn-lt"/>
              </a:rPr>
              <a:t> et </a:t>
            </a:r>
            <a:r>
              <a:rPr lang="en-US" sz="2400" spc="96" dirty="0" err="1">
                <a:solidFill>
                  <a:srgbClr val="565656"/>
                </a:solidFill>
                <a:latin typeface="+mn-lt"/>
              </a:rPr>
              <a:t>malesuada</a:t>
            </a:r>
            <a:r>
              <a:rPr lang="en-US" sz="2400" spc="96" dirty="0">
                <a:solidFill>
                  <a:srgbClr val="565656"/>
                </a:solidFill>
                <a:latin typeface="+mn-lt"/>
              </a:rPr>
              <a:t>. </a:t>
            </a:r>
            <a:r>
              <a:rPr lang="en-US" sz="2400" spc="96" dirty="0" err="1">
                <a:solidFill>
                  <a:srgbClr val="565656"/>
                </a:solidFill>
                <a:latin typeface="+mn-lt"/>
              </a:rPr>
              <a:t>Erat</a:t>
            </a:r>
            <a:r>
              <a:rPr lang="en-US" sz="2400" spc="96" dirty="0">
                <a:solidFill>
                  <a:srgbClr val="565656"/>
                </a:solidFill>
                <a:latin typeface="+mn-lt"/>
              </a:rPr>
              <a:t> </a:t>
            </a:r>
            <a:r>
              <a:rPr lang="en-US" sz="2400" spc="96" dirty="0" err="1">
                <a:solidFill>
                  <a:srgbClr val="565656"/>
                </a:solidFill>
                <a:latin typeface="+mn-lt"/>
              </a:rPr>
              <a:t>velit</a:t>
            </a:r>
            <a:r>
              <a:rPr lang="en-US" sz="2400" spc="96" dirty="0">
                <a:solidFill>
                  <a:srgbClr val="565656"/>
                </a:solidFill>
                <a:latin typeface="+mn-lt"/>
              </a:rPr>
              <a:t> </a:t>
            </a:r>
            <a:r>
              <a:rPr lang="en-US" sz="2400" spc="96" dirty="0" err="1">
                <a:solidFill>
                  <a:srgbClr val="565656"/>
                </a:solidFill>
                <a:latin typeface="+mn-lt"/>
              </a:rPr>
              <a:t>scelerisque</a:t>
            </a:r>
            <a:r>
              <a:rPr lang="en-US" sz="2400" spc="96" dirty="0">
                <a:solidFill>
                  <a:srgbClr val="565656"/>
                </a:solidFill>
                <a:latin typeface="+mn-lt"/>
              </a:rPr>
              <a:t> in dictum non </a:t>
            </a:r>
            <a:r>
              <a:rPr lang="en-US" sz="2400" spc="96" dirty="0" err="1">
                <a:solidFill>
                  <a:srgbClr val="565656"/>
                </a:solidFill>
                <a:latin typeface="+mn-lt"/>
              </a:rPr>
              <a:t>consectetur</a:t>
            </a:r>
            <a:r>
              <a:rPr lang="en-US" sz="2400" spc="96" dirty="0">
                <a:solidFill>
                  <a:srgbClr val="565656"/>
                </a:solidFill>
                <a:latin typeface="+mn-lt"/>
              </a:rPr>
              <a:t> a </a:t>
            </a:r>
            <a:r>
              <a:rPr lang="en-US" sz="2400" spc="96" dirty="0" err="1">
                <a:solidFill>
                  <a:srgbClr val="565656"/>
                </a:solidFill>
                <a:latin typeface="+mn-lt"/>
              </a:rPr>
              <a:t>erat</a:t>
            </a:r>
            <a:r>
              <a:rPr lang="en-US" sz="2400" spc="96" dirty="0">
                <a:solidFill>
                  <a:srgbClr val="565656"/>
                </a:solidFill>
                <a:latin typeface="+mn-lt"/>
              </a:rPr>
              <a:t>. </a:t>
            </a:r>
            <a:r>
              <a:rPr lang="en-US" sz="2400" spc="96" dirty="0" err="1">
                <a:solidFill>
                  <a:srgbClr val="565656"/>
                </a:solidFill>
                <a:latin typeface="+mn-lt"/>
              </a:rPr>
              <a:t>Porttitor</a:t>
            </a:r>
            <a:r>
              <a:rPr lang="en-US" sz="2400" spc="96" dirty="0">
                <a:solidFill>
                  <a:srgbClr val="565656"/>
                </a:solidFill>
                <a:latin typeface="+mn-lt"/>
              </a:rPr>
              <a:t> </a:t>
            </a:r>
            <a:r>
              <a:rPr lang="en-US" sz="2400" spc="96" dirty="0" err="1">
                <a:solidFill>
                  <a:srgbClr val="565656"/>
                </a:solidFill>
                <a:latin typeface="+mn-lt"/>
              </a:rPr>
              <a:t>eget</a:t>
            </a:r>
            <a:r>
              <a:rPr lang="en-US" sz="2400" spc="96" dirty="0">
                <a:solidFill>
                  <a:srgbClr val="565656"/>
                </a:solidFill>
                <a:latin typeface="+mn-lt"/>
              </a:rPr>
              <a:t> dolor </a:t>
            </a:r>
            <a:r>
              <a:rPr lang="en-US" sz="2400" spc="96" dirty="0" err="1">
                <a:solidFill>
                  <a:srgbClr val="565656"/>
                </a:solidFill>
                <a:latin typeface="+mn-lt"/>
              </a:rPr>
              <a:t>morbi</a:t>
            </a:r>
            <a:r>
              <a:rPr lang="en-US" sz="2400" spc="96" dirty="0">
                <a:solidFill>
                  <a:srgbClr val="565656"/>
                </a:solidFill>
                <a:latin typeface="+mn-lt"/>
              </a:rPr>
              <a:t> non </a:t>
            </a:r>
            <a:r>
              <a:rPr lang="en-US" sz="2400" spc="96" dirty="0" err="1">
                <a:solidFill>
                  <a:srgbClr val="565656"/>
                </a:solidFill>
                <a:latin typeface="+mn-lt"/>
              </a:rPr>
              <a:t>arcu</a:t>
            </a:r>
            <a:r>
              <a:rPr lang="en-US" sz="2400" spc="96" dirty="0">
                <a:solidFill>
                  <a:srgbClr val="565656"/>
                </a:solidFill>
                <a:latin typeface="+mn-lt"/>
              </a:rPr>
              <a:t>. </a:t>
            </a:r>
            <a:r>
              <a:rPr lang="en-US" sz="2400" spc="96" dirty="0" err="1">
                <a:solidFill>
                  <a:srgbClr val="565656"/>
                </a:solidFill>
                <a:latin typeface="+mn-lt"/>
              </a:rPr>
              <a:t>Commodo</a:t>
            </a:r>
            <a:r>
              <a:rPr lang="en-US" sz="2400" spc="96" dirty="0">
                <a:solidFill>
                  <a:srgbClr val="565656"/>
                </a:solidFill>
                <a:latin typeface="+mn-lt"/>
              </a:rPr>
              <a:t> sed </a:t>
            </a:r>
            <a:r>
              <a:rPr lang="en-US" sz="2400" spc="96" dirty="0" err="1">
                <a:solidFill>
                  <a:srgbClr val="565656"/>
                </a:solidFill>
                <a:latin typeface="+mn-lt"/>
              </a:rPr>
              <a:t>egestas</a:t>
            </a:r>
            <a:r>
              <a:rPr lang="en-US" sz="2400" spc="96" dirty="0">
                <a:solidFill>
                  <a:srgbClr val="565656"/>
                </a:solidFill>
                <a:latin typeface="+mn-lt"/>
              </a:rPr>
              <a:t> </a:t>
            </a:r>
            <a:r>
              <a:rPr lang="en-US" sz="2400" spc="96" dirty="0" err="1">
                <a:solidFill>
                  <a:srgbClr val="565656"/>
                </a:solidFill>
                <a:latin typeface="+mn-lt"/>
              </a:rPr>
              <a:t>egestas</a:t>
            </a:r>
            <a:r>
              <a:rPr lang="en-US" sz="2400" spc="96" dirty="0">
                <a:solidFill>
                  <a:srgbClr val="565656"/>
                </a:solidFill>
                <a:latin typeface="+mn-lt"/>
              </a:rPr>
              <a:t> </a:t>
            </a:r>
            <a:r>
              <a:rPr lang="en-US" sz="2400" spc="96" dirty="0" err="1">
                <a:solidFill>
                  <a:srgbClr val="565656"/>
                </a:solidFill>
                <a:latin typeface="+mn-lt"/>
              </a:rPr>
              <a:t>fringilla</a:t>
            </a:r>
            <a:r>
              <a:rPr lang="en-US" sz="2400" spc="96" dirty="0">
                <a:solidFill>
                  <a:srgbClr val="565656"/>
                </a:solidFill>
                <a:latin typeface="+mn-lt"/>
              </a:rPr>
              <a:t> </a:t>
            </a:r>
            <a:r>
              <a:rPr lang="en-US" sz="2400" spc="96" dirty="0" err="1">
                <a:solidFill>
                  <a:srgbClr val="565656"/>
                </a:solidFill>
                <a:latin typeface="+mn-lt"/>
              </a:rPr>
              <a:t>phasellus</a:t>
            </a:r>
            <a:r>
              <a:rPr lang="en-US" sz="2400" spc="96" dirty="0">
                <a:solidFill>
                  <a:srgbClr val="565656"/>
                </a:solidFill>
                <a:latin typeface="+mn-lt"/>
              </a:rPr>
              <a:t> </a:t>
            </a:r>
            <a:r>
              <a:rPr lang="en-US" sz="2400" spc="96" dirty="0" err="1">
                <a:solidFill>
                  <a:srgbClr val="565656"/>
                </a:solidFill>
                <a:latin typeface="+mn-lt"/>
              </a:rPr>
              <a:t>faucibus</a:t>
            </a:r>
            <a:r>
              <a:rPr lang="en-US" sz="2400" spc="96" dirty="0">
                <a:solidFill>
                  <a:srgbClr val="565656"/>
                </a:solidFill>
                <a:latin typeface="+mn-lt"/>
              </a:rPr>
              <a:t> </a:t>
            </a:r>
            <a:r>
              <a:rPr lang="en-US" sz="2400" spc="96" dirty="0" err="1">
                <a:solidFill>
                  <a:srgbClr val="565656"/>
                </a:solidFill>
                <a:latin typeface="+mn-lt"/>
              </a:rPr>
              <a:t>scelerisque</a:t>
            </a:r>
            <a:r>
              <a:rPr lang="en-US" sz="2400" spc="96" dirty="0">
                <a:solidFill>
                  <a:srgbClr val="565656"/>
                </a:solidFill>
                <a:latin typeface="+mn-lt"/>
              </a:rPr>
              <a:t> </a:t>
            </a:r>
            <a:r>
              <a:rPr lang="en-US" sz="2400" spc="96" dirty="0" err="1">
                <a:solidFill>
                  <a:srgbClr val="565656"/>
                </a:solidFill>
                <a:latin typeface="+mn-lt"/>
              </a:rPr>
              <a:t>eleifend</a:t>
            </a:r>
            <a:r>
              <a:rPr lang="en-US" sz="2400" spc="96" dirty="0">
                <a:solidFill>
                  <a:srgbClr val="565656"/>
                </a:solidFill>
                <a:latin typeface="+mn-lt"/>
              </a:rPr>
              <a:t> </a:t>
            </a:r>
            <a:r>
              <a:rPr lang="en-US" sz="2400" spc="96" dirty="0" err="1">
                <a:solidFill>
                  <a:srgbClr val="565656"/>
                </a:solidFill>
                <a:latin typeface="+mn-lt"/>
              </a:rPr>
              <a:t>donec</a:t>
            </a:r>
            <a:r>
              <a:rPr lang="en-US" sz="2400" spc="96" dirty="0">
                <a:solidFill>
                  <a:srgbClr val="565656"/>
                </a:solidFill>
                <a:latin typeface="+mn-lt"/>
              </a:rPr>
              <a:t>. Morbi </a:t>
            </a:r>
            <a:r>
              <a:rPr lang="en-US" sz="2400" spc="96" dirty="0" err="1">
                <a:solidFill>
                  <a:srgbClr val="565656"/>
                </a:solidFill>
                <a:latin typeface="+mn-lt"/>
              </a:rPr>
              <a:t>tristique</a:t>
            </a:r>
            <a:r>
              <a:rPr lang="en-US" sz="2400" spc="96" dirty="0">
                <a:solidFill>
                  <a:srgbClr val="565656"/>
                </a:solidFill>
                <a:latin typeface="+mn-lt"/>
              </a:rPr>
              <a:t> </a:t>
            </a:r>
            <a:r>
              <a:rPr lang="en-US" sz="2400" spc="96" dirty="0" err="1">
                <a:solidFill>
                  <a:srgbClr val="565656"/>
                </a:solidFill>
                <a:latin typeface="+mn-lt"/>
              </a:rPr>
              <a:t>senectus</a:t>
            </a:r>
            <a:r>
              <a:rPr lang="en-US" sz="2400" spc="96" dirty="0">
                <a:solidFill>
                  <a:srgbClr val="565656"/>
                </a:solidFill>
                <a:latin typeface="+mn-lt"/>
              </a:rPr>
              <a:t> et </a:t>
            </a:r>
            <a:r>
              <a:rPr lang="en-US" sz="2400" spc="96" dirty="0" err="1">
                <a:solidFill>
                  <a:srgbClr val="565656"/>
                </a:solidFill>
                <a:latin typeface="+mn-lt"/>
              </a:rPr>
              <a:t>netus</a:t>
            </a:r>
            <a:r>
              <a:rPr lang="en-US" sz="2400" spc="96" dirty="0">
                <a:solidFill>
                  <a:srgbClr val="565656"/>
                </a:solidFill>
                <a:latin typeface="+mn-lt"/>
              </a:rPr>
              <a:t> et. Vestibulum </a:t>
            </a:r>
            <a:r>
              <a:rPr lang="en-US" sz="2400" spc="96" dirty="0" err="1">
                <a:solidFill>
                  <a:srgbClr val="565656"/>
                </a:solidFill>
                <a:latin typeface="+mn-lt"/>
              </a:rPr>
              <a:t>mattis</a:t>
            </a:r>
            <a:r>
              <a:rPr lang="en-US" sz="2400" spc="96" dirty="0">
                <a:solidFill>
                  <a:srgbClr val="565656"/>
                </a:solidFill>
                <a:latin typeface="+mn-lt"/>
              </a:rPr>
              <a:t> </a:t>
            </a:r>
            <a:r>
              <a:rPr lang="en-US" sz="2400" spc="96" dirty="0" err="1">
                <a:solidFill>
                  <a:srgbClr val="565656"/>
                </a:solidFill>
                <a:latin typeface="+mn-lt"/>
              </a:rPr>
              <a:t>ullamcorper</a:t>
            </a:r>
            <a:r>
              <a:rPr lang="en-US" sz="2400" spc="96" dirty="0">
                <a:solidFill>
                  <a:srgbClr val="565656"/>
                </a:solidFill>
                <a:latin typeface="+mn-lt"/>
              </a:rPr>
              <a:t> </a:t>
            </a:r>
            <a:r>
              <a:rPr lang="en-US" sz="2400" spc="96" dirty="0" err="1">
                <a:solidFill>
                  <a:srgbClr val="565656"/>
                </a:solidFill>
                <a:latin typeface="+mn-lt"/>
              </a:rPr>
              <a:t>velit</a:t>
            </a:r>
            <a:r>
              <a:rPr lang="en-US" sz="2400" spc="96" dirty="0">
                <a:solidFill>
                  <a:srgbClr val="565656"/>
                </a:solidFill>
                <a:latin typeface="+mn-lt"/>
              </a:rPr>
              <a:t> sed. Diam </a:t>
            </a:r>
            <a:r>
              <a:rPr lang="en-US" sz="2400" spc="96" dirty="0" err="1">
                <a:solidFill>
                  <a:srgbClr val="565656"/>
                </a:solidFill>
                <a:latin typeface="+mn-lt"/>
              </a:rPr>
              <a:t>quis</a:t>
            </a:r>
            <a:r>
              <a:rPr lang="en-US" sz="2400" spc="96" dirty="0">
                <a:solidFill>
                  <a:srgbClr val="565656"/>
                </a:solidFill>
                <a:latin typeface="+mn-lt"/>
              </a:rPr>
              <a:t> </a:t>
            </a:r>
            <a:r>
              <a:rPr lang="en-US" sz="2400" spc="96" dirty="0" err="1">
                <a:solidFill>
                  <a:srgbClr val="565656"/>
                </a:solidFill>
                <a:latin typeface="+mn-lt"/>
              </a:rPr>
              <a:t>enim</a:t>
            </a:r>
            <a:r>
              <a:rPr lang="en-US" sz="2400" spc="96" dirty="0">
                <a:solidFill>
                  <a:srgbClr val="565656"/>
                </a:solidFill>
                <a:latin typeface="+mn-lt"/>
              </a:rPr>
              <a:t> </a:t>
            </a:r>
            <a:r>
              <a:rPr lang="en-US" sz="2400" spc="96" dirty="0" err="1">
                <a:solidFill>
                  <a:srgbClr val="565656"/>
                </a:solidFill>
                <a:latin typeface="+mn-lt"/>
              </a:rPr>
              <a:t>lobortis</a:t>
            </a:r>
            <a:r>
              <a:rPr lang="en-US" sz="2400" spc="96" dirty="0">
                <a:solidFill>
                  <a:srgbClr val="565656"/>
                </a:solidFill>
                <a:latin typeface="+mn-lt"/>
              </a:rPr>
              <a:t> </a:t>
            </a:r>
            <a:r>
              <a:rPr lang="en-US" sz="2400" spc="96" dirty="0" err="1">
                <a:solidFill>
                  <a:srgbClr val="565656"/>
                </a:solidFill>
                <a:latin typeface="+mn-lt"/>
              </a:rPr>
              <a:t>scelerisque</a:t>
            </a:r>
            <a:r>
              <a:rPr lang="en-US" sz="2400" spc="96" dirty="0">
                <a:solidFill>
                  <a:srgbClr val="565656"/>
                </a:solidFill>
                <a:latin typeface="+mn-lt"/>
              </a:rPr>
              <a:t> fermentum dui </a:t>
            </a:r>
            <a:r>
              <a:rPr lang="en-US" sz="2400" spc="96" dirty="0" err="1">
                <a:solidFill>
                  <a:srgbClr val="565656"/>
                </a:solidFill>
                <a:latin typeface="+mn-lt"/>
              </a:rPr>
              <a:t>faucibus</a:t>
            </a:r>
            <a:r>
              <a:rPr lang="en-US" sz="2400" spc="96" dirty="0">
                <a:solidFill>
                  <a:srgbClr val="565656"/>
                </a:solidFill>
                <a:latin typeface="+mn-lt"/>
              </a:rPr>
              <a:t>. </a:t>
            </a:r>
            <a:r>
              <a:rPr lang="en-US" sz="2400" spc="96" dirty="0" err="1">
                <a:solidFill>
                  <a:srgbClr val="565656"/>
                </a:solidFill>
                <a:latin typeface="+mn-lt"/>
              </a:rPr>
              <a:t>Facilisis</a:t>
            </a:r>
            <a:r>
              <a:rPr lang="en-US" sz="2400" spc="96" dirty="0">
                <a:solidFill>
                  <a:srgbClr val="565656"/>
                </a:solidFill>
                <a:latin typeface="+mn-lt"/>
              </a:rPr>
              <a:t> gravida </a:t>
            </a:r>
            <a:r>
              <a:rPr lang="en-US" sz="2400" spc="96" dirty="0" err="1">
                <a:solidFill>
                  <a:srgbClr val="565656"/>
                </a:solidFill>
                <a:latin typeface="+mn-lt"/>
              </a:rPr>
              <a:t>neque</a:t>
            </a:r>
            <a:r>
              <a:rPr lang="en-US" sz="2400" spc="96" dirty="0">
                <a:solidFill>
                  <a:srgbClr val="565656"/>
                </a:solidFill>
                <a:latin typeface="+mn-lt"/>
              </a:rPr>
              <a:t> convallis a </a:t>
            </a:r>
            <a:r>
              <a:rPr lang="en-US" sz="2400" spc="96" dirty="0" err="1">
                <a:solidFill>
                  <a:srgbClr val="565656"/>
                </a:solidFill>
                <a:latin typeface="+mn-lt"/>
              </a:rPr>
              <a:t>cras</a:t>
            </a:r>
            <a:r>
              <a:rPr lang="en-US" sz="2400" spc="96" dirty="0">
                <a:solidFill>
                  <a:srgbClr val="565656"/>
                </a:solidFill>
                <a:latin typeface="+mn-lt"/>
              </a:rPr>
              <a:t>. </a:t>
            </a:r>
          </a:p>
        </p:txBody>
      </p:sp>
      <p:sp>
        <p:nvSpPr>
          <p:cNvPr id="22" name="Text Placeholder 12">
            <a:extLst>
              <a:ext uri="{FF2B5EF4-FFF2-40B4-BE49-F238E27FC236}">
                <a16:creationId xmlns:a16="http://schemas.microsoft.com/office/drawing/2014/main" id="{73FC9BCE-53A0-EB4D-B9BE-30B3EFEBC2EA}"/>
              </a:ext>
            </a:extLst>
          </p:cNvPr>
          <p:cNvSpPr>
            <a:spLocks noGrp="1"/>
          </p:cNvSpPr>
          <p:nvPr>
            <p:ph type="body" sz="quarter" idx="17" hasCustomPrompt="1"/>
          </p:nvPr>
        </p:nvSpPr>
        <p:spPr>
          <a:xfrm>
            <a:off x="6505573" y="1365245"/>
            <a:ext cx="10001251" cy="1723549"/>
          </a:xfrm>
        </p:spPr>
        <p:txBody>
          <a:bodyPr lIns="0" rIns="0">
            <a:normAutofit/>
          </a:bodyPr>
          <a:lstStyle>
            <a:lvl1pPr marL="0" indent="0" algn="r">
              <a:lnSpc>
                <a:spcPts val="5680"/>
              </a:lnSpc>
              <a:buNone/>
              <a:defRPr sz="5500" b="0" spc="300">
                <a:solidFill>
                  <a:schemeClr val="accent4"/>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Header</a:t>
            </a:r>
          </a:p>
          <a:p>
            <a:pPr lvl="0"/>
            <a:r>
              <a:rPr lang="en-US" dirty="0"/>
              <a:t>Header Continued</a:t>
            </a:r>
          </a:p>
        </p:txBody>
      </p:sp>
      <p:sp>
        <p:nvSpPr>
          <p:cNvPr id="23" name="TextBox 22">
            <a:extLst>
              <a:ext uri="{FF2B5EF4-FFF2-40B4-BE49-F238E27FC236}">
                <a16:creationId xmlns:a16="http://schemas.microsoft.com/office/drawing/2014/main" id="{B4EDCE9F-8CB0-A84F-932E-69947374CE82}"/>
              </a:ext>
            </a:extLst>
          </p:cNvPr>
          <p:cNvSpPr txBox="1"/>
          <p:nvPr userDrawn="1"/>
        </p:nvSpPr>
        <p:spPr>
          <a:xfrm>
            <a:off x="12618720" y="3895344"/>
            <a:ext cx="184731" cy="369332"/>
          </a:xfrm>
          <a:prstGeom prst="rect">
            <a:avLst/>
          </a:prstGeom>
          <a:noFill/>
        </p:spPr>
        <p:txBody>
          <a:bodyPr wrap="none" rtlCol="0">
            <a:spAutoFit/>
          </a:bodyPr>
          <a:lstStyle/>
          <a:p>
            <a:endParaRPr lang="en-US" dirty="0"/>
          </a:p>
        </p:txBody>
      </p:sp>
      <p:sp>
        <p:nvSpPr>
          <p:cNvPr id="8" name="Picture Placeholder 7">
            <a:extLst>
              <a:ext uri="{FF2B5EF4-FFF2-40B4-BE49-F238E27FC236}">
                <a16:creationId xmlns:a16="http://schemas.microsoft.com/office/drawing/2014/main" id="{DDCE79F0-CCED-F742-B766-6BA7F85916F3}"/>
              </a:ext>
            </a:extLst>
          </p:cNvPr>
          <p:cNvSpPr>
            <a:spLocks noGrp="1"/>
          </p:cNvSpPr>
          <p:nvPr>
            <p:ph type="pic" sz="quarter" idx="18"/>
          </p:nvPr>
        </p:nvSpPr>
        <p:spPr>
          <a:xfrm>
            <a:off x="0" y="0"/>
            <a:ext cx="5592763" cy="10287000"/>
          </a:xfrm>
          <a:solidFill>
            <a:schemeClr val="bg2"/>
          </a:solidFill>
        </p:spPr>
        <p:txBody>
          <a:bodyPr/>
          <a:lstStyle>
            <a:lvl1pPr marL="0" indent="0" algn="ctr">
              <a:buFontTx/>
              <a:buNone/>
              <a:defRPr b="1"/>
            </a:lvl1pPr>
          </a:lstStyle>
          <a:p>
            <a:r>
              <a:rPr lang="en-US"/>
              <a:t>Click icon to add picture</a:t>
            </a:r>
            <a:endParaRPr lang="en-US" dirty="0"/>
          </a:p>
        </p:txBody>
      </p:sp>
    </p:spTree>
    <p:extLst>
      <p:ext uri="{BB962C8B-B14F-4D97-AF65-F5344CB8AC3E}">
        <p14:creationId xmlns:p14="http://schemas.microsoft.com/office/powerpoint/2010/main" val="2475028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46A261DE-2B08-DA40-BBE7-6BB9C529B3DF}"/>
              </a:ext>
            </a:extLst>
          </p:cNvPr>
          <p:cNvGrpSpPr/>
          <p:nvPr userDrawn="1"/>
        </p:nvGrpSpPr>
        <p:grpSpPr>
          <a:xfrm>
            <a:off x="-9525" y="-263"/>
            <a:ext cx="6022568" cy="10298660"/>
            <a:chOff x="0" y="0"/>
            <a:chExt cx="2037264" cy="3483744"/>
          </a:xfrm>
        </p:grpSpPr>
        <p:sp>
          <p:nvSpPr>
            <p:cNvPr id="4" name="Freeform 4">
              <a:extLst>
                <a:ext uri="{FF2B5EF4-FFF2-40B4-BE49-F238E27FC236}">
                  <a16:creationId xmlns:a16="http://schemas.microsoft.com/office/drawing/2014/main" id="{49C58999-D738-2C49-8F4F-9C7436612E02}"/>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chemeClr val="accent3"/>
            </a:solidFill>
          </p:spPr>
          <p:txBody>
            <a:bodyPr/>
            <a:lstStyle/>
            <a:p>
              <a:endParaRPr lang="en-US" dirty="0"/>
            </a:p>
          </p:txBody>
        </p:sp>
      </p:grpSp>
      <p:grpSp>
        <p:nvGrpSpPr>
          <p:cNvPr id="5" name="Group 5">
            <a:extLst>
              <a:ext uri="{FF2B5EF4-FFF2-40B4-BE49-F238E27FC236}">
                <a16:creationId xmlns:a16="http://schemas.microsoft.com/office/drawing/2014/main" id="{5E5E19D5-FF64-B447-A7BB-C7E34660AF69}"/>
              </a:ext>
            </a:extLst>
          </p:cNvPr>
          <p:cNvGrpSpPr/>
          <p:nvPr userDrawn="1"/>
        </p:nvGrpSpPr>
        <p:grpSpPr>
          <a:xfrm>
            <a:off x="-391634" y="1019903"/>
            <a:ext cx="7813131" cy="8247194"/>
            <a:chOff x="0" y="0"/>
            <a:chExt cx="1913890" cy="2020217"/>
          </a:xfrm>
        </p:grpSpPr>
        <p:sp>
          <p:nvSpPr>
            <p:cNvPr id="6" name="Freeform 6">
              <a:extLst>
                <a:ext uri="{FF2B5EF4-FFF2-40B4-BE49-F238E27FC236}">
                  <a16:creationId xmlns:a16="http://schemas.microsoft.com/office/drawing/2014/main" id="{93C914AF-1AF6-BC4B-8BE5-22483E4EF1FD}"/>
                </a:ext>
              </a:extLst>
            </p:cNvPr>
            <p:cNvSpPr/>
            <p:nvPr/>
          </p:nvSpPr>
          <p:spPr>
            <a:xfrm>
              <a:off x="0" y="0"/>
              <a:ext cx="1913890" cy="2020217"/>
            </a:xfrm>
            <a:custGeom>
              <a:avLst/>
              <a:gdLst/>
              <a:ahLst/>
              <a:cxnLst/>
              <a:rect l="l" t="t" r="r" b="b"/>
              <a:pathLst>
                <a:path w="1913890" h="2020217">
                  <a:moveTo>
                    <a:pt x="0" y="0"/>
                  </a:moveTo>
                  <a:lnTo>
                    <a:pt x="1913890" y="0"/>
                  </a:lnTo>
                  <a:lnTo>
                    <a:pt x="1913890" y="2020217"/>
                  </a:lnTo>
                  <a:lnTo>
                    <a:pt x="0" y="2020217"/>
                  </a:lnTo>
                  <a:close/>
                </a:path>
              </a:pathLst>
            </a:custGeom>
            <a:solidFill>
              <a:srgbClr val="FFFFFF"/>
            </a:solidFill>
          </p:spPr>
        </p:sp>
      </p:grpSp>
      <p:sp>
        <p:nvSpPr>
          <p:cNvPr id="11" name="Picture Placeholder 10">
            <a:extLst>
              <a:ext uri="{FF2B5EF4-FFF2-40B4-BE49-F238E27FC236}">
                <a16:creationId xmlns:a16="http://schemas.microsoft.com/office/drawing/2014/main" id="{08C13ECA-17C6-F242-8ACF-7021B8E9E249}"/>
              </a:ext>
            </a:extLst>
          </p:cNvPr>
          <p:cNvSpPr>
            <a:spLocks noGrp="1"/>
          </p:cNvSpPr>
          <p:nvPr>
            <p:ph type="pic" sz="quarter" idx="21"/>
          </p:nvPr>
        </p:nvSpPr>
        <p:spPr>
          <a:xfrm>
            <a:off x="-9525" y="1714500"/>
            <a:ext cx="6867525" cy="6858000"/>
          </a:xfrm>
          <a:solidFill>
            <a:schemeClr val="bg2"/>
          </a:solidFill>
        </p:spPr>
        <p:txBody>
          <a:bodyPr/>
          <a:lstStyle>
            <a:lvl1pPr marL="0" indent="0" algn="ctr">
              <a:buNone/>
              <a:defRPr/>
            </a:lvl1pPr>
          </a:lstStyle>
          <a:p>
            <a:r>
              <a:rPr lang="en-US"/>
              <a:t>Click icon to add picture</a:t>
            </a:r>
            <a:endParaRPr lang="en-US" dirty="0"/>
          </a:p>
        </p:txBody>
      </p:sp>
      <p:sp>
        <p:nvSpPr>
          <p:cNvPr id="9" name="Text Placeholder 14">
            <a:extLst>
              <a:ext uri="{FF2B5EF4-FFF2-40B4-BE49-F238E27FC236}">
                <a16:creationId xmlns:a16="http://schemas.microsoft.com/office/drawing/2014/main" id="{4909DD93-9C3D-A945-9615-CB17A698D900}"/>
              </a:ext>
            </a:extLst>
          </p:cNvPr>
          <p:cNvSpPr>
            <a:spLocks noGrp="1"/>
          </p:cNvSpPr>
          <p:nvPr>
            <p:ph type="body" sz="quarter" idx="19" hasCustomPrompt="1"/>
          </p:nvPr>
        </p:nvSpPr>
        <p:spPr>
          <a:xfrm>
            <a:off x="7696202" y="4686299"/>
            <a:ext cx="9546678" cy="4580797"/>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10" name="Text Placeholder 12">
            <a:extLst>
              <a:ext uri="{FF2B5EF4-FFF2-40B4-BE49-F238E27FC236}">
                <a16:creationId xmlns:a16="http://schemas.microsoft.com/office/drawing/2014/main" id="{BB84DC55-5FAF-7A4B-8014-FBEC115DF23B}"/>
              </a:ext>
            </a:extLst>
          </p:cNvPr>
          <p:cNvSpPr>
            <a:spLocks noGrp="1"/>
          </p:cNvSpPr>
          <p:nvPr>
            <p:ph type="body" sz="quarter" idx="17" hasCustomPrompt="1"/>
          </p:nvPr>
        </p:nvSpPr>
        <p:spPr>
          <a:xfrm>
            <a:off x="7671818" y="2247900"/>
            <a:ext cx="9546678" cy="762000"/>
          </a:xfrm>
          <a:ln>
            <a:noFill/>
          </a:ln>
        </p:spPr>
        <p:txBody>
          <a:bodyPr lIns="0" tIns="0" rIns="0" bIns="0" anchor="t" anchorCtr="0">
            <a:normAutofit/>
          </a:bodyPr>
          <a:lstStyle>
            <a:lvl1pPr marL="0" indent="0" algn="l">
              <a:lnSpc>
                <a:spcPts val="5400"/>
              </a:lnSpc>
              <a:buNone/>
              <a:defRPr sz="7200" b="0" spc="300">
                <a:solidFill>
                  <a:schemeClr val="accent3"/>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Header</a:t>
            </a:r>
          </a:p>
          <a:p>
            <a:pPr lvl="0"/>
            <a:endParaRPr lang="en-US" dirty="0"/>
          </a:p>
        </p:txBody>
      </p:sp>
      <p:sp>
        <p:nvSpPr>
          <p:cNvPr id="12" name="Text Placeholder 11">
            <a:extLst>
              <a:ext uri="{FF2B5EF4-FFF2-40B4-BE49-F238E27FC236}">
                <a16:creationId xmlns:a16="http://schemas.microsoft.com/office/drawing/2014/main" id="{5EAC3EF8-CB81-9F49-977A-1BB9CD5AEE7E}"/>
              </a:ext>
            </a:extLst>
          </p:cNvPr>
          <p:cNvSpPr>
            <a:spLocks noGrp="1"/>
          </p:cNvSpPr>
          <p:nvPr>
            <p:ph type="body" sz="quarter" idx="20" hasCustomPrompt="1"/>
          </p:nvPr>
        </p:nvSpPr>
        <p:spPr>
          <a:xfrm>
            <a:off x="7672388" y="3009900"/>
            <a:ext cx="9545637" cy="1447800"/>
          </a:xfrm>
        </p:spPr>
        <p:txBody>
          <a:bodyPr lIns="0" rIns="0">
            <a:normAutofit/>
          </a:bodyPr>
          <a:lstStyle>
            <a:lvl1pPr marL="0" indent="0">
              <a:buNone/>
              <a:defRPr sz="3200"/>
            </a:lvl1pPr>
            <a:lvl2pPr marL="457200" indent="0">
              <a:buNone/>
              <a:defRPr sz="2000"/>
            </a:lvl2pPr>
            <a:lvl3pPr marL="914400" indent="0">
              <a:buNone/>
              <a:defRPr sz="2000"/>
            </a:lvl3pPr>
            <a:lvl4pPr marL="1371600" indent="0">
              <a:buNone/>
              <a:defRPr sz="1800"/>
            </a:lvl4pPr>
            <a:lvl5pPr marL="1828800" indent="0">
              <a:buNone/>
              <a:defRPr sz="1800"/>
            </a:lvl5pPr>
          </a:lstStyle>
          <a:p>
            <a:pPr lvl="0"/>
            <a:r>
              <a:rPr lang="en-US" dirty="0"/>
              <a:t>INSERT SUBHEADER</a:t>
            </a:r>
          </a:p>
        </p:txBody>
      </p:sp>
    </p:spTree>
    <p:extLst>
      <p:ext uri="{BB962C8B-B14F-4D97-AF65-F5344CB8AC3E}">
        <p14:creationId xmlns:p14="http://schemas.microsoft.com/office/powerpoint/2010/main" val="19705444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46A261DE-2B08-DA40-BBE7-6BB9C529B3DF}"/>
              </a:ext>
            </a:extLst>
          </p:cNvPr>
          <p:cNvGrpSpPr/>
          <p:nvPr userDrawn="1"/>
        </p:nvGrpSpPr>
        <p:grpSpPr>
          <a:xfrm>
            <a:off x="-9525" y="-263"/>
            <a:ext cx="6022568" cy="10298660"/>
            <a:chOff x="0" y="0"/>
            <a:chExt cx="2037264" cy="3483744"/>
          </a:xfrm>
        </p:grpSpPr>
        <p:sp>
          <p:nvSpPr>
            <p:cNvPr id="4" name="Freeform 4">
              <a:extLst>
                <a:ext uri="{FF2B5EF4-FFF2-40B4-BE49-F238E27FC236}">
                  <a16:creationId xmlns:a16="http://schemas.microsoft.com/office/drawing/2014/main" id="{49C58999-D738-2C49-8F4F-9C7436612E02}"/>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chemeClr val="accent2"/>
            </a:solidFill>
          </p:spPr>
          <p:txBody>
            <a:bodyPr/>
            <a:lstStyle/>
            <a:p>
              <a:endParaRPr lang="en-US" dirty="0"/>
            </a:p>
          </p:txBody>
        </p:sp>
      </p:grpSp>
      <p:grpSp>
        <p:nvGrpSpPr>
          <p:cNvPr id="5" name="Group 5">
            <a:extLst>
              <a:ext uri="{FF2B5EF4-FFF2-40B4-BE49-F238E27FC236}">
                <a16:creationId xmlns:a16="http://schemas.microsoft.com/office/drawing/2014/main" id="{5E5E19D5-FF64-B447-A7BB-C7E34660AF69}"/>
              </a:ext>
            </a:extLst>
          </p:cNvPr>
          <p:cNvGrpSpPr/>
          <p:nvPr userDrawn="1"/>
        </p:nvGrpSpPr>
        <p:grpSpPr>
          <a:xfrm>
            <a:off x="-391634" y="1019903"/>
            <a:ext cx="7813131" cy="8247194"/>
            <a:chOff x="0" y="0"/>
            <a:chExt cx="1913890" cy="2020217"/>
          </a:xfrm>
        </p:grpSpPr>
        <p:sp>
          <p:nvSpPr>
            <p:cNvPr id="6" name="Freeform 6">
              <a:extLst>
                <a:ext uri="{FF2B5EF4-FFF2-40B4-BE49-F238E27FC236}">
                  <a16:creationId xmlns:a16="http://schemas.microsoft.com/office/drawing/2014/main" id="{93C914AF-1AF6-BC4B-8BE5-22483E4EF1FD}"/>
                </a:ext>
              </a:extLst>
            </p:cNvPr>
            <p:cNvSpPr/>
            <p:nvPr/>
          </p:nvSpPr>
          <p:spPr>
            <a:xfrm>
              <a:off x="0" y="0"/>
              <a:ext cx="1913890" cy="2020217"/>
            </a:xfrm>
            <a:custGeom>
              <a:avLst/>
              <a:gdLst/>
              <a:ahLst/>
              <a:cxnLst/>
              <a:rect l="l" t="t" r="r" b="b"/>
              <a:pathLst>
                <a:path w="1913890" h="2020217">
                  <a:moveTo>
                    <a:pt x="0" y="0"/>
                  </a:moveTo>
                  <a:lnTo>
                    <a:pt x="1913890" y="0"/>
                  </a:lnTo>
                  <a:lnTo>
                    <a:pt x="1913890" y="2020217"/>
                  </a:lnTo>
                  <a:lnTo>
                    <a:pt x="0" y="2020217"/>
                  </a:lnTo>
                  <a:close/>
                </a:path>
              </a:pathLst>
            </a:custGeom>
            <a:solidFill>
              <a:srgbClr val="FFFFFF"/>
            </a:solidFill>
          </p:spPr>
        </p:sp>
      </p:grpSp>
      <p:sp>
        <p:nvSpPr>
          <p:cNvPr id="11" name="Picture Placeholder 10">
            <a:extLst>
              <a:ext uri="{FF2B5EF4-FFF2-40B4-BE49-F238E27FC236}">
                <a16:creationId xmlns:a16="http://schemas.microsoft.com/office/drawing/2014/main" id="{08C13ECA-17C6-F242-8ACF-7021B8E9E249}"/>
              </a:ext>
            </a:extLst>
          </p:cNvPr>
          <p:cNvSpPr>
            <a:spLocks noGrp="1"/>
          </p:cNvSpPr>
          <p:nvPr>
            <p:ph type="pic" sz="quarter" idx="21"/>
          </p:nvPr>
        </p:nvSpPr>
        <p:spPr>
          <a:xfrm>
            <a:off x="-9525" y="1714500"/>
            <a:ext cx="6867525" cy="6858000"/>
          </a:xfrm>
          <a:solidFill>
            <a:schemeClr val="bg2"/>
          </a:solidFill>
        </p:spPr>
        <p:txBody>
          <a:bodyPr/>
          <a:lstStyle>
            <a:lvl1pPr marL="0" indent="0" algn="ctr">
              <a:buNone/>
              <a:defRPr/>
            </a:lvl1pPr>
          </a:lstStyle>
          <a:p>
            <a:r>
              <a:rPr lang="en-US"/>
              <a:t>Click icon to add picture</a:t>
            </a:r>
            <a:endParaRPr lang="en-US" dirty="0"/>
          </a:p>
        </p:txBody>
      </p:sp>
      <p:sp>
        <p:nvSpPr>
          <p:cNvPr id="9" name="Text Placeholder 14">
            <a:extLst>
              <a:ext uri="{FF2B5EF4-FFF2-40B4-BE49-F238E27FC236}">
                <a16:creationId xmlns:a16="http://schemas.microsoft.com/office/drawing/2014/main" id="{4909DD93-9C3D-A945-9615-CB17A698D900}"/>
              </a:ext>
            </a:extLst>
          </p:cNvPr>
          <p:cNvSpPr>
            <a:spLocks noGrp="1"/>
          </p:cNvSpPr>
          <p:nvPr>
            <p:ph type="body" sz="quarter" idx="19" hasCustomPrompt="1"/>
          </p:nvPr>
        </p:nvSpPr>
        <p:spPr>
          <a:xfrm>
            <a:off x="7696202" y="4686299"/>
            <a:ext cx="9546678" cy="4580797"/>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10" name="Text Placeholder 12">
            <a:extLst>
              <a:ext uri="{FF2B5EF4-FFF2-40B4-BE49-F238E27FC236}">
                <a16:creationId xmlns:a16="http://schemas.microsoft.com/office/drawing/2014/main" id="{BB84DC55-5FAF-7A4B-8014-FBEC115DF23B}"/>
              </a:ext>
            </a:extLst>
          </p:cNvPr>
          <p:cNvSpPr>
            <a:spLocks noGrp="1"/>
          </p:cNvSpPr>
          <p:nvPr>
            <p:ph type="body" sz="quarter" idx="17" hasCustomPrompt="1"/>
          </p:nvPr>
        </p:nvSpPr>
        <p:spPr>
          <a:xfrm>
            <a:off x="7671818" y="2247900"/>
            <a:ext cx="9546678" cy="762000"/>
          </a:xfrm>
          <a:ln>
            <a:noFill/>
          </a:ln>
        </p:spPr>
        <p:txBody>
          <a:bodyPr lIns="0" tIns="0" rIns="0" bIns="0" anchor="t" anchorCtr="0">
            <a:normAutofit/>
          </a:bodyPr>
          <a:lstStyle>
            <a:lvl1pPr marL="0" indent="0" algn="l">
              <a:lnSpc>
                <a:spcPts val="5400"/>
              </a:lnSpc>
              <a:buNone/>
              <a:defRPr sz="7200" b="0" spc="300">
                <a:solidFill>
                  <a:schemeClr val="accent2"/>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Header</a:t>
            </a:r>
          </a:p>
          <a:p>
            <a:pPr lvl="0"/>
            <a:endParaRPr lang="en-US" dirty="0"/>
          </a:p>
        </p:txBody>
      </p:sp>
      <p:sp>
        <p:nvSpPr>
          <p:cNvPr id="12" name="Text Placeholder 11">
            <a:extLst>
              <a:ext uri="{FF2B5EF4-FFF2-40B4-BE49-F238E27FC236}">
                <a16:creationId xmlns:a16="http://schemas.microsoft.com/office/drawing/2014/main" id="{5EAC3EF8-CB81-9F49-977A-1BB9CD5AEE7E}"/>
              </a:ext>
            </a:extLst>
          </p:cNvPr>
          <p:cNvSpPr>
            <a:spLocks noGrp="1"/>
          </p:cNvSpPr>
          <p:nvPr>
            <p:ph type="body" sz="quarter" idx="20" hasCustomPrompt="1"/>
          </p:nvPr>
        </p:nvSpPr>
        <p:spPr>
          <a:xfrm>
            <a:off x="7672388" y="3009900"/>
            <a:ext cx="9545637" cy="1447800"/>
          </a:xfrm>
        </p:spPr>
        <p:txBody>
          <a:bodyPr lIns="0" rIns="0">
            <a:normAutofit/>
          </a:bodyPr>
          <a:lstStyle>
            <a:lvl1pPr marL="0" indent="0">
              <a:buNone/>
              <a:defRPr sz="3200"/>
            </a:lvl1pPr>
            <a:lvl2pPr marL="457200" indent="0">
              <a:buNone/>
              <a:defRPr sz="2000"/>
            </a:lvl2pPr>
            <a:lvl3pPr marL="914400" indent="0">
              <a:buNone/>
              <a:defRPr sz="2000"/>
            </a:lvl3pPr>
            <a:lvl4pPr marL="1371600" indent="0">
              <a:buNone/>
              <a:defRPr sz="1800"/>
            </a:lvl4pPr>
            <a:lvl5pPr marL="1828800" indent="0">
              <a:buNone/>
              <a:defRPr sz="1800"/>
            </a:lvl5pPr>
          </a:lstStyle>
          <a:p>
            <a:pPr lvl="0"/>
            <a:r>
              <a:rPr lang="en-US" dirty="0"/>
              <a:t>INSERT SUBHEADER</a:t>
            </a:r>
          </a:p>
        </p:txBody>
      </p:sp>
    </p:spTree>
    <p:extLst>
      <p:ext uri="{BB962C8B-B14F-4D97-AF65-F5344CB8AC3E}">
        <p14:creationId xmlns:p14="http://schemas.microsoft.com/office/powerpoint/2010/main" val="33582118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13CCD8F-C93D-E743-A88C-7542937736C4}"/>
              </a:ext>
            </a:extLst>
          </p:cNvPr>
          <p:cNvSpPr>
            <a:spLocks noGrp="1"/>
          </p:cNvSpPr>
          <p:nvPr userDrawn="1">
            <p:ph type="body" sz="quarter" idx="17" hasCustomPrompt="1"/>
          </p:nvPr>
        </p:nvSpPr>
        <p:spPr>
          <a:xfrm>
            <a:off x="816681" y="885401"/>
            <a:ext cx="9445752" cy="2200699"/>
          </a:xfrm>
        </p:spPr>
        <p:txBody>
          <a:bodyPr lIns="0" rIns="0" anchor="t" anchorCtr="0">
            <a:normAutofit/>
          </a:bodyPr>
          <a:lstStyle>
            <a:lvl1pPr marL="0" indent="0" algn="l">
              <a:lnSpc>
                <a:spcPts val="6700"/>
              </a:lnSpc>
              <a:buNone/>
              <a:defRPr sz="8000" b="0" spc="300">
                <a:solidFill>
                  <a:schemeClr val="accent5"/>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a:t>
            </a:r>
          </a:p>
          <a:p>
            <a:pPr lvl="0"/>
            <a:r>
              <a:rPr lang="en-US" dirty="0"/>
              <a:t>Header</a:t>
            </a:r>
          </a:p>
        </p:txBody>
      </p:sp>
      <p:grpSp>
        <p:nvGrpSpPr>
          <p:cNvPr id="9" name="Group 2">
            <a:extLst>
              <a:ext uri="{FF2B5EF4-FFF2-40B4-BE49-F238E27FC236}">
                <a16:creationId xmlns:a16="http://schemas.microsoft.com/office/drawing/2014/main" id="{8F0F6001-984E-4F47-9517-0ED8FD9EE261}"/>
              </a:ext>
            </a:extLst>
          </p:cNvPr>
          <p:cNvGrpSpPr/>
          <p:nvPr userDrawn="1"/>
        </p:nvGrpSpPr>
        <p:grpSpPr>
          <a:xfrm>
            <a:off x="12265432" y="-14917"/>
            <a:ext cx="6022568" cy="10298660"/>
            <a:chOff x="0" y="0"/>
            <a:chExt cx="2037264" cy="3483744"/>
          </a:xfrm>
        </p:grpSpPr>
        <p:sp>
          <p:nvSpPr>
            <p:cNvPr id="11" name="Freeform 3">
              <a:extLst>
                <a:ext uri="{FF2B5EF4-FFF2-40B4-BE49-F238E27FC236}">
                  <a16:creationId xmlns:a16="http://schemas.microsoft.com/office/drawing/2014/main" id="{1FEF73E4-79A0-8640-90B4-4D7BDD2BC76D}"/>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rgbClr val="FF615A"/>
            </a:solidFill>
          </p:spPr>
        </p:sp>
      </p:grpSp>
      <p:grpSp>
        <p:nvGrpSpPr>
          <p:cNvPr id="12" name="Group 4">
            <a:extLst>
              <a:ext uri="{FF2B5EF4-FFF2-40B4-BE49-F238E27FC236}">
                <a16:creationId xmlns:a16="http://schemas.microsoft.com/office/drawing/2014/main" id="{1109B2B8-45CA-894C-9BD8-96BD1C3DC665}"/>
              </a:ext>
            </a:extLst>
          </p:cNvPr>
          <p:cNvGrpSpPr>
            <a:grpSpLocks noChangeAspect="1"/>
          </p:cNvGrpSpPr>
          <p:nvPr userDrawn="1"/>
        </p:nvGrpSpPr>
        <p:grpSpPr>
          <a:xfrm>
            <a:off x="8571901" y="-14917"/>
            <a:ext cx="10187838" cy="11408341"/>
            <a:chOff x="0" y="0"/>
            <a:chExt cx="6350000" cy="7110730"/>
          </a:xfrm>
        </p:grpSpPr>
        <p:sp>
          <p:nvSpPr>
            <p:cNvPr id="14" name="Freeform 5">
              <a:extLst>
                <a:ext uri="{FF2B5EF4-FFF2-40B4-BE49-F238E27FC236}">
                  <a16:creationId xmlns:a16="http://schemas.microsoft.com/office/drawing/2014/main" id="{E8C6BE09-9322-6D45-89EA-E77B02C72915}"/>
                </a:ext>
              </a:extLst>
            </p:cNvPr>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FFFF"/>
            </a:solidFill>
          </p:spPr>
        </p:sp>
      </p:grpSp>
      <p:grpSp>
        <p:nvGrpSpPr>
          <p:cNvPr id="15" name="Group 6">
            <a:extLst>
              <a:ext uri="{FF2B5EF4-FFF2-40B4-BE49-F238E27FC236}">
                <a16:creationId xmlns:a16="http://schemas.microsoft.com/office/drawing/2014/main" id="{0E85DD17-CFA6-D34E-B7A4-FCD262A20CB9}"/>
              </a:ext>
            </a:extLst>
          </p:cNvPr>
          <p:cNvGrpSpPr>
            <a:grpSpLocks noChangeAspect="1"/>
          </p:cNvGrpSpPr>
          <p:nvPr userDrawn="1"/>
        </p:nvGrpSpPr>
        <p:grpSpPr>
          <a:xfrm>
            <a:off x="11201976" y="1050568"/>
            <a:ext cx="7310112" cy="8185864"/>
            <a:chOff x="0" y="0"/>
            <a:chExt cx="6350000" cy="7110730"/>
          </a:xfrm>
        </p:grpSpPr>
        <p:sp>
          <p:nvSpPr>
            <p:cNvPr id="16" name="Freeform 7">
              <a:extLst>
                <a:ext uri="{FF2B5EF4-FFF2-40B4-BE49-F238E27FC236}">
                  <a16:creationId xmlns:a16="http://schemas.microsoft.com/office/drawing/2014/main" id="{74E5A9A6-D227-CF47-ACC9-A7D7598A23F0}"/>
                </a:ext>
              </a:extLst>
            </p:cNvPr>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2" cstate="print">
                <a:extLst>
                  <a:ext uri="{28A0092B-C50C-407E-A947-70E740481C1C}">
                    <a14:useLocalDpi xmlns:a14="http://schemas.microsoft.com/office/drawing/2010/main"/>
                  </a:ext>
                </a:extLst>
              </a:blip>
              <a:stretch>
                <a:fillRect/>
              </a:stretch>
            </a:blipFill>
          </p:spPr>
        </p:sp>
      </p:grpSp>
      <p:sp>
        <p:nvSpPr>
          <p:cNvPr id="3" name="Text Placeholder 2">
            <a:extLst>
              <a:ext uri="{FF2B5EF4-FFF2-40B4-BE49-F238E27FC236}">
                <a16:creationId xmlns:a16="http://schemas.microsoft.com/office/drawing/2014/main" id="{D90E2707-D289-0048-8FBE-78E8A0C7A98C}"/>
              </a:ext>
            </a:extLst>
          </p:cNvPr>
          <p:cNvSpPr>
            <a:spLocks noGrp="1"/>
          </p:cNvSpPr>
          <p:nvPr>
            <p:ph type="body" sz="quarter" idx="18" hasCustomPrompt="1"/>
          </p:nvPr>
        </p:nvSpPr>
        <p:spPr>
          <a:xfrm>
            <a:off x="813633" y="3401568"/>
            <a:ext cx="9448800" cy="6400800"/>
          </a:xfrm>
        </p:spPr>
        <p:txBody>
          <a:bodyPr/>
          <a:lstStyle>
            <a:lvl1pPr marL="0" indent="0">
              <a:buNone/>
              <a:defRPr/>
            </a:lvl1pPr>
            <a:lvl2pPr marL="457200" indent="0">
              <a:buNone/>
              <a:defRPr/>
            </a:lvl2pPr>
          </a:lstStyle>
          <a:p>
            <a:pPr>
              <a:lnSpc>
                <a:spcPts val="3080"/>
              </a:lnSpc>
            </a:pPr>
            <a:r>
              <a:rPr lang="en-US" sz="2200" spc="43" dirty="0">
                <a:solidFill>
                  <a:srgbClr val="737373"/>
                </a:solidFill>
                <a:latin typeface="+mn-lt"/>
              </a:rPr>
              <a:t>Lorem ipsum dolor sit </a:t>
            </a:r>
            <a:r>
              <a:rPr lang="en-US" sz="2200" spc="43" dirty="0" err="1">
                <a:solidFill>
                  <a:srgbClr val="737373"/>
                </a:solidFill>
                <a:latin typeface="+mn-lt"/>
              </a:rPr>
              <a:t>amet</a:t>
            </a:r>
            <a:r>
              <a:rPr lang="en-US" sz="2200" spc="43" dirty="0">
                <a:solidFill>
                  <a:srgbClr val="737373"/>
                </a:solidFill>
                <a:latin typeface="+mn-lt"/>
              </a:rPr>
              <a:t>, </a:t>
            </a:r>
            <a:r>
              <a:rPr lang="en-US" sz="2200" spc="43" dirty="0" err="1">
                <a:solidFill>
                  <a:srgbClr val="737373"/>
                </a:solidFill>
                <a:latin typeface="+mn-lt"/>
              </a:rPr>
              <a:t>consectetur</a:t>
            </a:r>
            <a:r>
              <a:rPr lang="en-US" sz="2200" spc="43" dirty="0">
                <a:solidFill>
                  <a:srgbClr val="737373"/>
                </a:solidFill>
                <a:latin typeface="+mn-lt"/>
              </a:rPr>
              <a:t> </a:t>
            </a:r>
            <a:r>
              <a:rPr lang="en-US" sz="2200" spc="43" dirty="0" err="1">
                <a:solidFill>
                  <a:srgbClr val="737373"/>
                </a:solidFill>
                <a:latin typeface="+mn-lt"/>
              </a:rPr>
              <a:t>adipiscing</a:t>
            </a:r>
            <a:r>
              <a:rPr lang="en-US" sz="2200" spc="43" dirty="0">
                <a:solidFill>
                  <a:srgbClr val="737373"/>
                </a:solidFill>
                <a:latin typeface="+mn-lt"/>
              </a:rPr>
              <a:t> </a:t>
            </a:r>
            <a:r>
              <a:rPr lang="en-US" sz="2200" spc="43" dirty="0" err="1">
                <a:solidFill>
                  <a:srgbClr val="737373"/>
                </a:solidFill>
                <a:latin typeface="+mn-lt"/>
              </a:rPr>
              <a:t>elit</a:t>
            </a:r>
            <a:r>
              <a:rPr lang="en-US" sz="2200" spc="43" dirty="0">
                <a:solidFill>
                  <a:srgbClr val="737373"/>
                </a:solidFill>
                <a:latin typeface="+mn-lt"/>
              </a:rPr>
              <a:t>, sed do </a:t>
            </a:r>
            <a:r>
              <a:rPr lang="en-US" sz="2200" spc="43" dirty="0" err="1">
                <a:solidFill>
                  <a:srgbClr val="737373"/>
                </a:solidFill>
                <a:latin typeface="+mn-lt"/>
              </a:rPr>
              <a:t>eiusmod</a:t>
            </a:r>
            <a:r>
              <a:rPr lang="en-US" sz="2200" spc="43" dirty="0">
                <a:solidFill>
                  <a:srgbClr val="737373"/>
                </a:solidFill>
                <a:latin typeface="+mn-lt"/>
              </a:rPr>
              <a:t> </a:t>
            </a:r>
            <a:r>
              <a:rPr lang="en-US" sz="2200" spc="43" dirty="0" err="1">
                <a:solidFill>
                  <a:srgbClr val="737373"/>
                </a:solidFill>
                <a:latin typeface="+mn-lt"/>
              </a:rPr>
              <a:t>tempor</a:t>
            </a:r>
            <a:r>
              <a:rPr lang="en-US" sz="2200" spc="43" dirty="0">
                <a:solidFill>
                  <a:srgbClr val="737373"/>
                </a:solidFill>
                <a:latin typeface="+mn-lt"/>
              </a:rPr>
              <a:t> </a:t>
            </a:r>
            <a:r>
              <a:rPr lang="en-US" sz="2200" spc="43" dirty="0" err="1">
                <a:solidFill>
                  <a:srgbClr val="737373"/>
                </a:solidFill>
                <a:latin typeface="+mn-lt"/>
              </a:rPr>
              <a:t>incididunt</a:t>
            </a:r>
            <a:r>
              <a:rPr lang="en-US" sz="2200" spc="43" dirty="0">
                <a:solidFill>
                  <a:srgbClr val="737373"/>
                </a:solidFill>
                <a:latin typeface="+mn-lt"/>
              </a:rPr>
              <a:t> </a:t>
            </a:r>
            <a:r>
              <a:rPr lang="en-US" sz="2200" spc="43" dirty="0" err="1">
                <a:solidFill>
                  <a:srgbClr val="737373"/>
                </a:solidFill>
                <a:latin typeface="+mn-lt"/>
              </a:rPr>
              <a:t>ut</a:t>
            </a:r>
            <a:r>
              <a:rPr lang="en-US" sz="2200" spc="43" dirty="0">
                <a:solidFill>
                  <a:srgbClr val="737373"/>
                </a:solidFill>
                <a:latin typeface="+mn-lt"/>
              </a:rPr>
              <a:t> </a:t>
            </a:r>
            <a:r>
              <a:rPr lang="en-US" sz="2200" spc="43" dirty="0" err="1">
                <a:solidFill>
                  <a:srgbClr val="737373"/>
                </a:solidFill>
                <a:latin typeface="+mn-lt"/>
              </a:rPr>
              <a:t>labore</a:t>
            </a:r>
            <a:r>
              <a:rPr lang="en-US" sz="2200" spc="43" dirty="0">
                <a:solidFill>
                  <a:srgbClr val="737373"/>
                </a:solidFill>
                <a:latin typeface="+mn-lt"/>
              </a:rPr>
              <a:t> et dolore magna </a:t>
            </a:r>
            <a:r>
              <a:rPr lang="en-US" sz="2200" spc="43" dirty="0" err="1">
                <a:solidFill>
                  <a:srgbClr val="737373"/>
                </a:solidFill>
                <a:latin typeface="+mn-lt"/>
              </a:rPr>
              <a:t>aliqua</a:t>
            </a:r>
            <a:r>
              <a:rPr lang="en-US" sz="2200" spc="43" dirty="0">
                <a:solidFill>
                  <a:srgbClr val="737373"/>
                </a:solidFill>
                <a:latin typeface="+mn-lt"/>
              </a:rPr>
              <a:t>. </a:t>
            </a:r>
            <a:r>
              <a:rPr lang="en-US" sz="2200" spc="43" dirty="0" err="1">
                <a:solidFill>
                  <a:srgbClr val="737373"/>
                </a:solidFill>
                <a:latin typeface="+mn-lt"/>
              </a:rPr>
              <a:t>Sapien</a:t>
            </a:r>
            <a:r>
              <a:rPr lang="en-US" sz="2200" spc="43" dirty="0">
                <a:solidFill>
                  <a:srgbClr val="737373"/>
                </a:solidFill>
                <a:latin typeface="+mn-lt"/>
              </a:rPr>
              <a:t> </a:t>
            </a:r>
            <a:r>
              <a:rPr lang="en-US" sz="2200" spc="43" dirty="0" err="1">
                <a:solidFill>
                  <a:srgbClr val="737373"/>
                </a:solidFill>
                <a:latin typeface="+mn-lt"/>
              </a:rPr>
              <a:t>pellentesque</a:t>
            </a:r>
            <a:r>
              <a:rPr lang="en-US" sz="2200" spc="43" dirty="0">
                <a:solidFill>
                  <a:srgbClr val="737373"/>
                </a:solidFill>
                <a:latin typeface="+mn-lt"/>
              </a:rPr>
              <a:t> habitant </a:t>
            </a:r>
            <a:r>
              <a:rPr lang="en-US" sz="2200" spc="43" dirty="0" err="1">
                <a:solidFill>
                  <a:srgbClr val="737373"/>
                </a:solidFill>
                <a:latin typeface="+mn-lt"/>
              </a:rPr>
              <a:t>morbi</a:t>
            </a:r>
            <a:r>
              <a:rPr lang="en-US" sz="2200" spc="43" dirty="0">
                <a:solidFill>
                  <a:srgbClr val="737373"/>
                </a:solidFill>
                <a:latin typeface="+mn-lt"/>
              </a:rPr>
              <a:t> </a:t>
            </a:r>
            <a:r>
              <a:rPr lang="en-US" sz="2200" spc="43" dirty="0" err="1">
                <a:solidFill>
                  <a:srgbClr val="737373"/>
                </a:solidFill>
                <a:latin typeface="+mn-lt"/>
              </a:rPr>
              <a:t>tristique</a:t>
            </a:r>
            <a:r>
              <a:rPr lang="en-US" sz="2200" spc="43" dirty="0">
                <a:solidFill>
                  <a:srgbClr val="737373"/>
                </a:solidFill>
                <a:latin typeface="+mn-lt"/>
              </a:rPr>
              <a:t> </a:t>
            </a:r>
            <a:r>
              <a:rPr lang="en-US" sz="2200" spc="43" dirty="0" err="1">
                <a:solidFill>
                  <a:srgbClr val="737373"/>
                </a:solidFill>
                <a:latin typeface="+mn-lt"/>
              </a:rPr>
              <a:t>senectus</a:t>
            </a:r>
            <a:r>
              <a:rPr lang="en-US" sz="2200" spc="43" dirty="0">
                <a:solidFill>
                  <a:srgbClr val="737373"/>
                </a:solidFill>
                <a:latin typeface="+mn-lt"/>
              </a:rPr>
              <a:t> et </a:t>
            </a:r>
            <a:r>
              <a:rPr lang="en-US" sz="2200" spc="43" dirty="0" err="1">
                <a:solidFill>
                  <a:srgbClr val="737373"/>
                </a:solidFill>
                <a:latin typeface="+mn-lt"/>
              </a:rPr>
              <a:t>netus</a:t>
            </a:r>
            <a:r>
              <a:rPr lang="en-US" sz="2200" spc="43" dirty="0">
                <a:solidFill>
                  <a:srgbClr val="737373"/>
                </a:solidFill>
                <a:latin typeface="+mn-lt"/>
              </a:rPr>
              <a:t> et </a:t>
            </a:r>
            <a:r>
              <a:rPr lang="en-US" sz="2200" spc="43" dirty="0" err="1">
                <a:solidFill>
                  <a:srgbClr val="737373"/>
                </a:solidFill>
                <a:latin typeface="+mn-lt"/>
              </a:rPr>
              <a:t>malesuada</a:t>
            </a:r>
            <a:r>
              <a:rPr lang="en-US" sz="2200" spc="43" dirty="0">
                <a:solidFill>
                  <a:srgbClr val="737373"/>
                </a:solidFill>
                <a:latin typeface="+mn-lt"/>
              </a:rPr>
              <a:t>. </a:t>
            </a:r>
            <a:r>
              <a:rPr lang="en-US" sz="2200" spc="43" dirty="0" err="1">
                <a:solidFill>
                  <a:srgbClr val="737373"/>
                </a:solidFill>
                <a:latin typeface="+mn-lt"/>
              </a:rPr>
              <a:t>Erat</a:t>
            </a:r>
            <a:r>
              <a:rPr lang="en-US" sz="2200" spc="43" dirty="0">
                <a:solidFill>
                  <a:srgbClr val="737373"/>
                </a:solidFill>
                <a:latin typeface="+mn-lt"/>
              </a:rPr>
              <a:t> </a:t>
            </a:r>
            <a:r>
              <a:rPr lang="en-US" sz="2200" spc="43" dirty="0" err="1">
                <a:solidFill>
                  <a:srgbClr val="737373"/>
                </a:solidFill>
                <a:latin typeface="+mn-lt"/>
              </a:rPr>
              <a:t>velit</a:t>
            </a:r>
            <a:r>
              <a:rPr lang="en-US" sz="2200" spc="43" dirty="0">
                <a:solidFill>
                  <a:srgbClr val="737373"/>
                </a:solidFill>
                <a:latin typeface="+mn-lt"/>
              </a:rPr>
              <a:t> </a:t>
            </a:r>
            <a:r>
              <a:rPr lang="en-US" sz="2200" spc="43" dirty="0" err="1">
                <a:solidFill>
                  <a:srgbClr val="737373"/>
                </a:solidFill>
                <a:latin typeface="+mn-lt"/>
              </a:rPr>
              <a:t>scelerisque</a:t>
            </a:r>
            <a:r>
              <a:rPr lang="en-US" sz="2200" spc="43" dirty="0">
                <a:solidFill>
                  <a:srgbClr val="737373"/>
                </a:solidFill>
                <a:latin typeface="+mn-lt"/>
              </a:rPr>
              <a:t> in dictum non </a:t>
            </a:r>
            <a:r>
              <a:rPr lang="en-US" sz="2200" spc="43" dirty="0" err="1">
                <a:solidFill>
                  <a:srgbClr val="737373"/>
                </a:solidFill>
                <a:latin typeface="+mn-lt"/>
              </a:rPr>
              <a:t>consectetur</a:t>
            </a:r>
            <a:r>
              <a:rPr lang="en-US" sz="2200" spc="43" dirty="0">
                <a:solidFill>
                  <a:srgbClr val="737373"/>
                </a:solidFill>
                <a:latin typeface="+mn-lt"/>
              </a:rPr>
              <a:t> a </a:t>
            </a:r>
            <a:r>
              <a:rPr lang="en-US" sz="2200" spc="43" dirty="0" err="1">
                <a:solidFill>
                  <a:srgbClr val="737373"/>
                </a:solidFill>
                <a:latin typeface="+mn-lt"/>
              </a:rPr>
              <a:t>erat</a:t>
            </a:r>
            <a:r>
              <a:rPr lang="en-US" sz="2200" spc="43" dirty="0">
                <a:solidFill>
                  <a:srgbClr val="737373"/>
                </a:solidFill>
                <a:latin typeface="+mn-lt"/>
              </a:rPr>
              <a:t>. </a:t>
            </a:r>
            <a:r>
              <a:rPr lang="en-US" sz="2200" spc="43" dirty="0" err="1">
                <a:solidFill>
                  <a:srgbClr val="737373"/>
                </a:solidFill>
                <a:latin typeface="+mn-lt"/>
              </a:rPr>
              <a:t>Porttitor</a:t>
            </a:r>
            <a:r>
              <a:rPr lang="en-US" sz="2200" spc="43" dirty="0">
                <a:solidFill>
                  <a:srgbClr val="737373"/>
                </a:solidFill>
                <a:latin typeface="+mn-lt"/>
              </a:rPr>
              <a:t> </a:t>
            </a:r>
            <a:r>
              <a:rPr lang="en-US" sz="2200" spc="43" dirty="0" err="1">
                <a:solidFill>
                  <a:srgbClr val="737373"/>
                </a:solidFill>
                <a:latin typeface="+mn-lt"/>
              </a:rPr>
              <a:t>eget</a:t>
            </a:r>
            <a:r>
              <a:rPr lang="en-US" sz="2200" spc="43" dirty="0">
                <a:solidFill>
                  <a:srgbClr val="737373"/>
                </a:solidFill>
                <a:latin typeface="+mn-lt"/>
              </a:rPr>
              <a:t> dolor </a:t>
            </a:r>
            <a:r>
              <a:rPr lang="en-US" sz="2200" spc="43" dirty="0" err="1">
                <a:solidFill>
                  <a:srgbClr val="737373"/>
                </a:solidFill>
                <a:latin typeface="+mn-lt"/>
              </a:rPr>
              <a:t>morbi</a:t>
            </a:r>
            <a:r>
              <a:rPr lang="en-US" sz="2200" spc="43" dirty="0">
                <a:solidFill>
                  <a:srgbClr val="737373"/>
                </a:solidFill>
                <a:latin typeface="+mn-lt"/>
              </a:rPr>
              <a:t> non </a:t>
            </a:r>
            <a:r>
              <a:rPr lang="en-US" sz="2200" spc="43" dirty="0" err="1">
                <a:solidFill>
                  <a:srgbClr val="737373"/>
                </a:solidFill>
                <a:latin typeface="+mn-lt"/>
              </a:rPr>
              <a:t>arcu</a:t>
            </a:r>
            <a:r>
              <a:rPr lang="en-US" sz="2200" spc="43" dirty="0">
                <a:solidFill>
                  <a:srgbClr val="737373"/>
                </a:solidFill>
                <a:latin typeface="+mn-lt"/>
              </a:rPr>
              <a:t>. </a:t>
            </a:r>
          </a:p>
          <a:p>
            <a:pPr>
              <a:lnSpc>
                <a:spcPts val="3080"/>
              </a:lnSpc>
            </a:pPr>
            <a:endParaRPr lang="en-US" sz="2200" spc="43" dirty="0">
              <a:solidFill>
                <a:srgbClr val="737373"/>
              </a:solidFill>
              <a:latin typeface="+mn-lt"/>
            </a:endParaRPr>
          </a:p>
          <a:p>
            <a:pPr>
              <a:lnSpc>
                <a:spcPts val="3079"/>
              </a:lnSpc>
            </a:pPr>
            <a:r>
              <a:rPr lang="en-US" sz="2200" spc="43" dirty="0">
                <a:solidFill>
                  <a:srgbClr val="737373"/>
                </a:solidFill>
                <a:latin typeface="+mn-lt"/>
              </a:rPr>
              <a:t>Lorem ipsum dolor sit:</a:t>
            </a:r>
          </a:p>
          <a:p>
            <a:pPr>
              <a:lnSpc>
                <a:spcPts val="3079"/>
              </a:lnSpc>
            </a:pPr>
            <a:endParaRPr lang="en-US" sz="2200" spc="43" dirty="0">
              <a:solidFill>
                <a:srgbClr val="737373"/>
              </a:solidFill>
              <a:latin typeface="+mn-lt"/>
            </a:endParaRPr>
          </a:p>
          <a:p>
            <a:pPr marL="474980" lvl="1" indent="-237490">
              <a:lnSpc>
                <a:spcPts val="3079"/>
              </a:lnSpc>
              <a:buFont typeface="Arial"/>
              <a:buChar char="•"/>
            </a:pPr>
            <a:r>
              <a:rPr lang="en-US" sz="2200" spc="43" dirty="0">
                <a:solidFill>
                  <a:srgbClr val="737373"/>
                </a:solidFill>
                <a:latin typeface="+mn-lt"/>
              </a:rPr>
              <a:t>Lorem ipsum dolor sit </a:t>
            </a:r>
          </a:p>
          <a:p>
            <a:pPr marL="474980" lvl="1" indent="-237490">
              <a:lnSpc>
                <a:spcPts val="3079"/>
              </a:lnSpc>
              <a:buFont typeface="Arial"/>
              <a:buChar char="•"/>
            </a:pPr>
            <a:r>
              <a:rPr lang="en-US" sz="2200" spc="43" dirty="0">
                <a:solidFill>
                  <a:srgbClr val="737373"/>
                </a:solidFill>
                <a:latin typeface="+mn-lt"/>
              </a:rPr>
              <a:t>Lorem ipsum dolor sit </a:t>
            </a:r>
          </a:p>
          <a:p>
            <a:pPr marL="474980" lvl="1" indent="-237490">
              <a:lnSpc>
                <a:spcPts val="3079"/>
              </a:lnSpc>
              <a:buFont typeface="Arial"/>
              <a:buChar char="•"/>
            </a:pPr>
            <a:r>
              <a:rPr lang="en-US" sz="2200" spc="43" dirty="0">
                <a:solidFill>
                  <a:srgbClr val="737373"/>
                </a:solidFill>
                <a:latin typeface="+mn-lt"/>
              </a:rPr>
              <a:t>Lorem ipsum dolor sit</a:t>
            </a:r>
          </a:p>
        </p:txBody>
      </p:sp>
    </p:spTree>
    <p:extLst>
      <p:ext uri="{BB962C8B-B14F-4D97-AF65-F5344CB8AC3E}">
        <p14:creationId xmlns:p14="http://schemas.microsoft.com/office/powerpoint/2010/main" val="28874488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13CCD8F-C93D-E743-A88C-7542937736C4}"/>
              </a:ext>
            </a:extLst>
          </p:cNvPr>
          <p:cNvSpPr>
            <a:spLocks noGrp="1"/>
          </p:cNvSpPr>
          <p:nvPr userDrawn="1">
            <p:ph type="body" sz="quarter" idx="17" hasCustomPrompt="1"/>
          </p:nvPr>
        </p:nvSpPr>
        <p:spPr>
          <a:xfrm>
            <a:off x="816681" y="885401"/>
            <a:ext cx="9445752" cy="2200699"/>
          </a:xfrm>
        </p:spPr>
        <p:txBody>
          <a:bodyPr lIns="0" rIns="0" anchor="t" anchorCtr="0">
            <a:normAutofit/>
          </a:bodyPr>
          <a:lstStyle>
            <a:lvl1pPr marL="0" indent="0" algn="l">
              <a:lnSpc>
                <a:spcPts val="6700"/>
              </a:lnSpc>
              <a:buNone/>
              <a:defRPr sz="8000" b="0" spc="300">
                <a:solidFill>
                  <a:schemeClr val="accent1"/>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a:t>
            </a:r>
          </a:p>
          <a:p>
            <a:pPr lvl="0"/>
            <a:r>
              <a:rPr lang="en-US" dirty="0"/>
              <a:t>Header</a:t>
            </a:r>
          </a:p>
        </p:txBody>
      </p:sp>
      <p:sp>
        <p:nvSpPr>
          <p:cNvPr id="3" name="Text Placeholder 2">
            <a:extLst>
              <a:ext uri="{FF2B5EF4-FFF2-40B4-BE49-F238E27FC236}">
                <a16:creationId xmlns:a16="http://schemas.microsoft.com/office/drawing/2014/main" id="{D90E2707-D289-0048-8FBE-78E8A0C7A98C}"/>
              </a:ext>
            </a:extLst>
          </p:cNvPr>
          <p:cNvSpPr>
            <a:spLocks noGrp="1"/>
          </p:cNvSpPr>
          <p:nvPr>
            <p:ph type="body" sz="quarter" idx="18" hasCustomPrompt="1"/>
          </p:nvPr>
        </p:nvSpPr>
        <p:spPr>
          <a:xfrm>
            <a:off x="813633" y="3401568"/>
            <a:ext cx="9448800" cy="6400800"/>
          </a:xfrm>
        </p:spPr>
        <p:txBody>
          <a:bodyPr/>
          <a:lstStyle>
            <a:lvl1pPr marL="0" indent="0">
              <a:buNone/>
              <a:defRPr/>
            </a:lvl1pPr>
            <a:lvl2pPr marL="457200" indent="0">
              <a:buNone/>
              <a:defRPr/>
            </a:lvl2pPr>
          </a:lstStyle>
          <a:p>
            <a:pPr>
              <a:lnSpc>
                <a:spcPts val="3080"/>
              </a:lnSpc>
            </a:pPr>
            <a:r>
              <a:rPr lang="en-US" sz="2200" spc="43" dirty="0">
                <a:solidFill>
                  <a:srgbClr val="737373"/>
                </a:solidFill>
                <a:latin typeface="+mn-lt"/>
              </a:rPr>
              <a:t>Lorem ipsum dolor sit </a:t>
            </a:r>
            <a:r>
              <a:rPr lang="en-US" sz="2200" spc="43" dirty="0" err="1">
                <a:solidFill>
                  <a:srgbClr val="737373"/>
                </a:solidFill>
                <a:latin typeface="+mn-lt"/>
              </a:rPr>
              <a:t>amet</a:t>
            </a:r>
            <a:r>
              <a:rPr lang="en-US" sz="2200" spc="43" dirty="0">
                <a:solidFill>
                  <a:srgbClr val="737373"/>
                </a:solidFill>
                <a:latin typeface="+mn-lt"/>
              </a:rPr>
              <a:t>, </a:t>
            </a:r>
            <a:r>
              <a:rPr lang="en-US" sz="2200" spc="43" dirty="0" err="1">
                <a:solidFill>
                  <a:srgbClr val="737373"/>
                </a:solidFill>
                <a:latin typeface="+mn-lt"/>
              </a:rPr>
              <a:t>consectetur</a:t>
            </a:r>
            <a:r>
              <a:rPr lang="en-US" sz="2200" spc="43" dirty="0">
                <a:solidFill>
                  <a:srgbClr val="737373"/>
                </a:solidFill>
                <a:latin typeface="+mn-lt"/>
              </a:rPr>
              <a:t> </a:t>
            </a:r>
            <a:r>
              <a:rPr lang="en-US" sz="2200" spc="43" dirty="0" err="1">
                <a:solidFill>
                  <a:srgbClr val="737373"/>
                </a:solidFill>
                <a:latin typeface="+mn-lt"/>
              </a:rPr>
              <a:t>adipiscing</a:t>
            </a:r>
            <a:r>
              <a:rPr lang="en-US" sz="2200" spc="43" dirty="0">
                <a:solidFill>
                  <a:srgbClr val="737373"/>
                </a:solidFill>
                <a:latin typeface="+mn-lt"/>
              </a:rPr>
              <a:t> </a:t>
            </a:r>
            <a:r>
              <a:rPr lang="en-US" sz="2200" spc="43" dirty="0" err="1">
                <a:solidFill>
                  <a:srgbClr val="737373"/>
                </a:solidFill>
                <a:latin typeface="+mn-lt"/>
              </a:rPr>
              <a:t>elit</a:t>
            </a:r>
            <a:r>
              <a:rPr lang="en-US" sz="2200" spc="43" dirty="0">
                <a:solidFill>
                  <a:srgbClr val="737373"/>
                </a:solidFill>
                <a:latin typeface="+mn-lt"/>
              </a:rPr>
              <a:t>, sed do </a:t>
            </a:r>
            <a:r>
              <a:rPr lang="en-US" sz="2200" spc="43" dirty="0" err="1">
                <a:solidFill>
                  <a:srgbClr val="737373"/>
                </a:solidFill>
                <a:latin typeface="+mn-lt"/>
              </a:rPr>
              <a:t>eiusmod</a:t>
            </a:r>
            <a:r>
              <a:rPr lang="en-US" sz="2200" spc="43" dirty="0">
                <a:solidFill>
                  <a:srgbClr val="737373"/>
                </a:solidFill>
                <a:latin typeface="+mn-lt"/>
              </a:rPr>
              <a:t> </a:t>
            </a:r>
            <a:r>
              <a:rPr lang="en-US" sz="2200" spc="43" dirty="0" err="1">
                <a:solidFill>
                  <a:srgbClr val="737373"/>
                </a:solidFill>
                <a:latin typeface="+mn-lt"/>
              </a:rPr>
              <a:t>tempor</a:t>
            </a:r>
            <a:r>
              <a:rPr lang="en-US" sz="2200" spc="43" dirty="0">
                <a:solidFill>
                  <a:srgbClr val="737373"/>
                </a:solidFill>
                <a:latin typeface="+mn-lt"/>
              </a:rPr>
              <a:t> </a:t>
            </a:r>
            <a:r>
              <a:rPr lang="en-US" sz="2200" spc="43" dirty="0" err="1">
                <a:solidFill>
                  <a:srgbClr val="737373"/>
                </a:solidFill>
                <a:latin typeface="+mn-lt"/>
              </a:rPr>
              <a:t>incididunt</a:t>
            </a:r>
            <a:r>
              <a:rPr lang="en-US" sz="2200" spc="43" dirty="0">
                <a:solidFill>
                  <a:srgbClr val="737373"/>
                </a:solidFill>
                <a:latin typeface="+mn-lt"/>
              </a:rPr>
              <a:t> </a:t>
            </a:r>
            <a:r>
              <a:rPr lang="en-US" sz="2200" spc="43" dirty="0" err="1">
                <a:solidFill>
                  <a:srgbClr val="737373"/>
                </a:solidFill>
                <a:latin typeface="+mn-lt"/>
              </a:rPr>
              <a:t>ut</a:t>
            </a:r>
            <a:r>
              <a:rPr lang="en-US" sz="2200" spc="43" dirty="0">
                <a:solidFill>
                  <a:srgbClr val="737373"/>
                </a:solidFill>
                <a:latin typeface="+mn-lt"/>
              </a:rPr>
              <a:t> </a:t>
            </a:r>
            <a:r>
              <a:rPr lang="en-US" sz="2200" spc="43" dirty="0" err="1">
                <a:solidFill>
                  <a:srgbClr val="737373"/>
                </a:solidFill>
                <a:latin typeface="+mn-lt"/>
              </a:rPr>
              <a:t>labore</a:t>
            </a:r>
            <a:r>
              <a:rPr lang="en-US" sz="2200" spc="43" dirty="0">
                <a:solidFill>
                  <a:srgbClr val="737373"/>
                </a:solidFill>
                <a:latin typeface="+mn-lt"/>
              </a:rPr>
              <a:t> et dolore magna </a:t>
            </a:r>
            <a:r>
              <a:rPr lang="en-US" sz="2200" spc="43" dirty="0" err="1">
                <a:solidFill>
                  <a:srgbClr val="737373"/>
                </a:solidFill>
                <a:latin typeface="+mn-lt"/>
              </a:rPr>
              <a:t>aliqua</a:t>
            </a:r>
            <a:r>
              <a:rPr lang="en-US" sz="2200" spc="43" dirty="0">
                <a:solidFill>
                  <a:srgbClr val="737373"/>
                </a:solidFill>
                <a:latin typeface="+mn-lt"/>
              </a:rPr>
              <a:t>. </a:t>
            </a:r>
            <a:r>
              <a:rPr lang="en-US" sz="2200" spc="43" dirty="0" err="1">
                <a:solidFill>
                  <a:srgbClr val="737373"/>
                </a:solidFill>
                <a:latin typeface="+mn-lt"/>
              </a:rPr>
              <a:t>Sapien</a:t>
            </a:r>
            <a:r>
              <a:rPr lang="en-US" sz="2200" spc="43" dirty="0">
                <a:solidFill>
                  <a:srgbClr val="737373"/>
                </a:solidFill>
                <a:latin typeface="+mn-lt"/>
              </a:rPr>
              <a:t> </a:t>
            </a:r>
            <a:r>
              <a:rPr lang="en-US" sz="2200" spc="43" dirty="0" err="1">
                <a:solidFill>
                  <a:srgbClr val="737373"/>
                </a:solidFill>
                <a:latin typeface="+mn-lt"/>
              </a:rPr>
              <a:t>pellentesque</a:t>
            </a:r>
            <a:r>
              <a:rPr lang="en-US" sz="2200" spc="43" dirty="0">
                <a:solidFill>
                  <a:srgbClr val="737373"/>
                </a:solidFill>
                <a:latin typeface="+mn-lt"/>
              </a:rPr>
              <a:t> habitant </a:t>
            </a:r>
            <a:r>
              <a:rPr lang="en-US" sz="2200" spc="43" dirty="0" err="1">
                <a:solidFill>
                  <a:srgbClr val="737373"/>
                </a:solidFill>
                <a:latin typeface="+mn-lt"/>
              </a:rPr>
              <a:t>morbi</a:t>
            </a:r>
            <a:r>
              <a:rPr lang="en-US" sz="2200" spc="43" dirty="0">
                <a:solidFill>
                  <a:srgbClr val="737373"/>
                </a:solidFill>
                <a:latin typeface="+mn-lt"/>
              </a:rPr>
              <a:t> </a:t>
            </a:r>
            <a:r>
              <a:rPr lang="en-US" sz="2200" spc="43" dirty="0" err="1">
                <a:solidFill>
                  <a:srgbClr val="737373"/>
                </a:solidFill>
                <a:latin typeface="+mn-lt"/>
              </a:rPr>
              <a:t>tristique</a:t>
            </a:r>
            <a:r>
              <a:rPr lang="en-US" sz="2200" spc="43" dirty="0">
                <a:solidFill>
                  <a:srgbClr val="737373"/>
                </a:solidFill>
                <a:latin typeface="+mn-lt"/>
              </a:rPr>
              <a:t> </a:t>
            </a:r>
            <a:r>
              <a:rPr lang="en-US" sz="2200" spc="43" dirty="0" err="1">
                <a:solidFill>
                  <a:srgbClr val="737373"/>
                </a:solidFill>
                <a:latin typeface="+mn-lt"/>
              </a:rPr>
              <a:t>senectus</a:t>
            </a:r>
            <a:r>
              <a:rPr lang="en-US" sz="2200" spc="43" dirty="0">
                <a:solidFill>
                  <a:srgbClr val="737373"/>
                </a:solidFill>
                <a:latin typeface="+mn-lt"/>
              </a:rPr>
              <a:t> et </a:t>
            </a:r>
            <a:r>
              <a:rPr lang="en-US" sz="2200" spc="43" dirty="0" err="1">
                <a:solidFill>
                  <a:srgbClr val="737373"/>
                </a:solidFill>
                <a:latin typeface="+mn-lt"/>
              </a:rPr>
              <a:t>netus</a:t>
            </a:r>
            <a:r>
              <a:rPr lang="en-US" sz="2200" spc="43" dirty="0">
                <a:solidFill>
                  <a:srgbClr val="737373"/>
                </a:solidFill>
                <a:latin typeface="+mn-lt"/>
              </a:rPr>
              <a:t> et </a:t>
            </a:r>
            <a:r>
              <a:rPr lang="en-US" sz="2200" spc="43" dirty="0" err="1">
                <a:solidFill>
                  <a:srgbClr val="737373"/>
                </a:solidFill>
                <a:latin typeface="+mn-lt"/>
              </a:rPr>
              <a:t>malesuada</a:t>
            </a:r>
            <a:r>
              <a:rPr lang="en-US" sz="2200" spc="43" dirty="0">
                <a:solidFill>
                  <a:srgbClr val="737373"/>
                </a:solidFill>
                <a:latin typeface="+mn-lt"/>
              </a:rPr>
              <a:t>. </a:t>
            </a:r>
            <a:r>
              <a:rPr lang="en-US" sz="2200" spc="43" dirty="0" err="1">
                <a:solidFill>
                  <a:srgbClr val="737373"/>
                </a:solidFill>
                <a:latin typeface="+mn-lt"/>
              </a:rPr>
              <a:t>Erat</a:t>
            </a:r>
            <a:r>
              <a:rPr lang="en-US" sz="2200" spc="43" dirty="0">
                <a:solidFill>
                  <a:srgbClr val="737373"/>
                </a:solidFill>
                <a:latin typeface="+mn-lt"/>
              </a:rPr>
              <a:t> </a:t>
            </a:r>
            <a:r>
              <a:rPr lang="en-US" sz="2200" spc="43" dirty="0" err="1">
                <a:solidFill>
                  <a:srgbClr val="737373"/>
                </a:solidFill>
                <a:latin typeface="+mn-lt"/>
              </a:rPr>
              <a:t>velit</a:t>
            </a:r>
            <a:r>
              <a:rPr lang="en-US" sz="2200" spc="43" dirty="0">
                <a:solidFill>
                  <a:srgbClr val="737373"/>
                </a:solidFill>
                <a:latin typeface="+mn-lt"/>
              </a:rPr>
              <a:t> </a:t>
            </a:r>
            <a:r>
              <a:rPr lang="en-US" sz="2200" spc="43" dirty="0" err="1">
                <a:solidFill>
                  <a:srgbClr val="737373"/>
                </a:solidFill>
                <a:latin typeface="+mn-lt"/>
              </a:rPr>
              <a:t>scelerisque</a:t>
            </a:r>
            <a:r>
              <a:rPr lang="en-US" sz="2200" spc="43" dirty="0">
                <a:solidFill>
                  <a:srgbClr val="737373"/>
                </a:solidFill>
                <a:latin typeface="+mn-lt"/>
              </a:rPr>
              <a:t> in dictum non </a:t>
            </a:r>
            <a:r>
              <a:rPr lang="en-US" sz="2200" spc="43" dirty="0" err="1">
                <a:solidFill>
                  <a:srgbClr val="737373"/>
                </a:solidFill>
                <a:latin typeface="+mn-lt"/>
              </a:rPr>
              <a:t>consectetur</a:t>
            </a:r>
            <a:r>
              <a:rPr lang="en-US" sz="2200" spc="43" dirty="0">
                <a:solidFill>
                  <a:srgbClr val="737373"/>
                </a:solidFill>
                <a:latin typeface="+mn-lt"/>
              </a:rPr>
              <a:t> a </a:t>
            </a:r>
            <a:r>
              <a:rPr lang="en-US" sz="2200" spc="43" dirty="0" err="1">
                <a:solidFill>
                  <a:srgbClr val="737373"/>
                </a:solidFill>
                <a:latin typeface="+mn-lt"/>
              </a:rPr>
              <a:t>erat</a:t>
            </a:r>
            <a:r>
              <a:rPr lang="en-US" sz="2200" spc="43" dirty="0">
                <a:solidFill>
                  <a:srgbClr val="737373"/>
                </a:solidFill>
                <a:latin typeface="+mn-lt"/>
              </a:rPr>
              <a:t>. </a:t>
            </a:r>
            <a:r>
              <a:rPr lang="en-US" sz="2200" spc="43" dirty="0" err="1">
                <a:solidFill>
                  <a:srgbClr val="737373"/>
                </a:solidFill>
                <a:latin typeface="+mn-lt"/>
              </a:rPr>
              <a:t>Porttitor</a:t>
            </a:r>
            <a:r>
              <a:rPr lang="en-US" sz="2200" spc="43" dirty="0">
                <a:solidFill>
                  <a:srgbClr val="737373"/>
                </a:solidFill>
                <a:latin typeface="+mn-lt"/>
              </a:rPr>
              <a:t> </a:t>
            </a:r>
            <a:r>
              <a:rPr lang="en-US" sz="2200" spc="43" dirty="0" err="1">
                <a:solidFill>
                  <a:srgbClr val="737373"/>
                </a:solidFill>
                <a:latin typeface="+mn-lt"/>
              </a:rPr>
              <a:t>eget</a:t>
            </a:r>
            <a:r>
              <a:rPr lang="en-US" sz="2200" spc="43" dirty="0">
                <a:solidFill>
                  <a:srgbClr val="737373"/>
                </a:solidFill>
                <a:latin typeface="+mn-lt"/>
              </a:rPr>
              <a:t> dolor </a:t>
            </a:r>
            <a:r>
              <a:rPr lang="en-US" sz="2200" spc="43" dirty="0" err="1">
                <a:solidFill>
                  <a:srgbClr val="737373"/>
                </a:solidFill>
                <a:latin typeface="+mn-lt"/>
              </a:rPr>
              <a:t>morbi</a:t>
            </a:r>
            <a:r>
              <a:rPr lang="en-US" sz="2200" spc="43" dirty="0">
                <a:solidFill>
                  <a:srgbClr val="737373"/>
                </a:solidFill>
                <a:latin typeface="+mn-lt"/>
              </a:rPr>
              <a:t> non </a:t>
            </a:r>
            <a:r>
              <a:rPr lang="en-US" sz="2200" spc="43" dirty="0" err="1">
                <a:solidFill>
                  <a:srgbClr val="737373"/>
                </a:solidFill>
                <a:latin typeface="+mn-lt"/>
              </a:rPr>
              <a:t>arcu</a:t>
            </a:r>
            <a:r>
              <a:rPr lang="en-US" sz="2200" spc="43" dirty="0">
                <a:solidFill>
                  <a:srgbClr val="737373"/>
                </a:solidFill>
                <a:latin typeface="+mn-lt"/>
              </a:rPr>
              <a:t>. </a:t>
            </a:r>
          </a:p>
          <a:p>
            <a:pPr>
              <a:lnSpc>
                <a:spcPts val="3080"/>
              </a:lnSpc>
            </a:pPr>
            <a:endParaRPr lang="en-US" sz="2200" spc="43" dirty="0">
              <a:solidFill>
                <a:srgbClr val="737373"/>
              </a:solidFill>
              <a:latin typeface="+mn-lt"/>
            </a:endParaRPr>
          </a:p>
          <a:p>
            <a:pPr>
              <a:lnSpc>
                <a:spcPts val="3079"/>
              </a:lnSpc>
            </a:pPr>
            <a:r>
              <a:rPr lang="en-US" sz="2200" spc="43" dirty="0">
                <a:solidFill>
                  <a:srgbClr val="737373"/>
                </a:solidFill>
                <a:latin typeface="+mn-lt"/>
              </a:rPr>
              <a:t>Lorem ipsum dolor sit:</a:t>
            </a:r>
          </a:p>
          <a:p>
            <a:pPr>
              <a:lnSpc>
                <a:spcPts val="3079"/>
              </a:lnSpc>
            </a:pPr>
            <a:endParaRPr lang="en-US" sz="2200" spc="43" dirty="0">
              <a:solidFill>
                <a:srgbClr val="737373"/>
              </a:solidFill>
              <a:latin typeface="+mn-lt"/>
            </a:endParaRPr>
          </a:p>
          <a:p>
            <a:pPr marL="474980" lvl="1" indent="-237490">
              <a:lnSpc>
                <a:spcPts val="3079"/>
              </a:lnSpc>
              <a:buFont typeface="Arial"/>
              <a:buChar char="•"/>
            </a:pPr>
            <a:r>
              <a:rPr lang="en-US" sz="2200" spc="43" dirty="0">
                <a:solidFill>
                  <a:srgbClr val="737373"/>
                </a:solidFill>
                <a:latin typeface="+mn-lt"/>
              </a:rPr>
              <a:t>Lorem ipsum dolor sit </a:t>
            </a:r>
          </a:p>
          <a:p>
            <a:pPr marL="474980" lvl="1" indent="-237490">
              <a:lnSpc>
                <a:spcPts val="3079"/>
              </a:lnSpc>
              <a:buFont typeface="Arial"/>
              <a:buChar char="•"/>
            </a:pPr>
            <a:r>
              <a:rPr lang="en-US" sz="2200" spc="43" dirty="0">
                <a:solidFill>
                  <a:srgbClr val="737373"/>
                </a:solidFill>
                <a:latin typeface="+mn-lt"/>
              </a:rPr>
              <a:t>Lorem ipsum dolor sit </a:t>
            </a:r>
          </a:p>
          <a:p>
            <a:pPr marL="474980" lvl="1" indent="-237490">
              <a:lnSpc>
                <a:spcPts val="3079"/>
              </a:lnSpc>
              <a:buFont typeface="Arial"/>
              <a:buChar char="•"/>
            </a:pPr>
            <a:r>
              <a:rPr lang="en-US" sz="2200" spc="43" dirty="0">
                <a:solidFill>
                  <a:srgbClr val="737373"/>
                </a:solidFill>
                <a:latin typeface="+mn-lt"/>
              </a:rPr>
              <a:t>Lorem ipsum dolor sit</a:t>
            </a:r>
          </a:p>
        </p:txBody>
      </p:sp>
      <p:sp>
        <p:nvSpPr>
          <p:cNvPr id="19" name="TextBox 18">
            <a:extLst>
              <a:ext uri="{FF2B5EF4-FFF2-40B4-BE49-F238E27FC236}">
                <a16:creationId xmlns:a16="http://schemas.microsoft.com/office/drawing/2014/main" id="{3CC3C454-38CC-1D42-A633-352719898C86}"/>
              </a:ext>
            </a:extLst>
          </p:cNvPr>
          <p:cNvSpPr txBox="1"/>
          <p:nvPr userDrawn="1"/>
        </p:nvSpPr>
        <p:spPr>
          <a:xfrm>
            <a:off x="19037808" y="9070848"/>
            <a:ext cx="184731" cy="369332"/>
          </a:xfrm>
          <a:prstGeom prst="rect">
            <a:avLst/>
          </a:prstGeom>
          <a:noFill/>
        </p:spPr>
        <p:txBody>
          <a:bodyPr wrap="none" rtlCol="0">
            <a:spAutoFit/>
          </a:bodyPr>
          <a:lstStyle/>
          <a:p>
            <a:endParaRPr lang="en-US" dirty="0"/>
          </a:p>
        </p:txBody>
      </p:sp>
      <p:grpSp>
        <p:nvGrpSpPr>
          <p:cNvPr id="15" name="Group 3">
            <a:extLst>
              <a:ext uri="{FF2B5EF4-FFF2-40B4-BE49-F238E27FC236}">
                <a16:creationId xmlns:a16="http://schemas.microsoft.com/office/drawing/2014/main" id="{3FDBD8CE-84FE-3847-83C4-6FC7268857B7}"/>
              </a:ext>
            </a:extLst>
          </p:cNvPr>
          <p:cNvGrpSpPr/>
          <p:nvPr userDrawn="1"/>
        </p:nvGrpSpPr>
        <p:grpSpPr>
          <a:xfrm>
            <a:off x="12265432" y="0"/>
            <a:ext cx="6022568" cy="10298660"/>
            <a:chOff x="0" y="0"/>
            <a:chExt cx="2037264" cy="3483744"/>
          </a:xfrm>
        </p:grpSpPr>
        <p:sp>
          <p:nvSpPr>
            <p:cNvPr id="16" name="Freeform 4">
              <a:extLst>
                <a:ext uri="{FF2B5EF4-FFF2-40B4-BE49-F238E27FC236}">
                  <a16:creationId xmlns:a16="http://schemas.microsoft.com/office/drawing/2014/main" id="{ECC37196-C1EB-2946-9DF3-53BAC298AD75}"/>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chemeClr val="accent1"/>
            </a:solidFill>
          </p:spPr>
          <p:txBody>
            <a:bodyPr/>
            <a:lstStyle/>
            <a:p>
              <a:endParaRPr lang="en-US" dirty="0"/>
            </a:p>
          </p:txBody>
        </p:sp>
      </p:grpSp>
      <p:grpSp>
        <p:nvGrpSpPr>
          <p:cNvPr id="17" name="Group 5">
            <a:extLst>
              <a:ext uri="{FF2B5EF4-FFF2-40B4-BE49-F238E27FC236}">
                <a16:creationId xmlns:a16="http://schemas.microsoft.com/office/drawing/2014/main" id="{65D0E656-1DBE-2C41-9583-47FFD0BCD46E}"/>
              </a:ext>
            </a:extLst>
          </p:cNvPr>
          <p:cNvGrpSpPr/>
          <p:nvPr userDrawn="1"/>
        </p:nvGrpSpPr>
        <p:grpSpPr>
          <a:xfrm>
            <a:off x="11084469" y="1020166"/>
            <a:ext cx="7813131" cy="8247194"/>
            <a:chOff x="0" y="0"/>
            <a:chExt cx="1913890" cy="2020217"/>
          </a:xfrm>
        </p:grpSpPr>
        <p:sp>
          <p:nvSpPr>
            <p:cNvPr id="18" name="Freeform 6">
              <a:extLst>
                <a:ext uri="{FF2B5EF4-FFF2-40B4-BE49-F238E27FC236}">
                  <a16:creationId xmlns:a16="http://schemas.microsoft.com/office/drawing/2014/main" id="{87C3AA7E-4D6E-6247-90B1-1D8269959648}"/>
                </a:ext>
              </a:extLst>
            </p:cNvPr>
            <p:cNvSpPr/>
            <p:nvPr/>
          </p:nvSpPr>
          <p:spPr>
            <a:xfrm>
              <a:off x="0" y="0"/>
              <a:ext cx="1913890" cy="2020217"/>
            </a:xfrm>
            <a:custGeom>
              <a:avLst/>
              <a:gdLst/>
              <a:ahLst/>
              <a:cxnLst/>
              <a:rect l="l" t="t" r="r" b="b"/>
              <a:pathLst>
                <a:path w="1913890" h="2020217">
                  <a:moveTo>
                    <a:pt x="0" y="0"/>
                  </a:moveTo>
                  <a:lnTo>
                    <a:pt x="1913890" y="0"/>
                  </a:lnTo>
                  <a:lnTo>
                    <a:pt x="1913890" y="2020217"/>
                  </a:lnTo>
                  <a:lnTo>
                    <a:pt x="0" y="2020217"/>
                  </a:lnTo>
                  <a:close/>
                </a:path>
              </a:pathLst>
            </a:custGeom>
            <a:solidFill>
              <a:srgbClr val="FFFFFF"/>
            </a:solidFill>
          </p:spPr>
        </p:sp>
      </p:grpSp>
      <p:sp>
        <p:nvSpPr>
          <p:cNvPr id="20" name="Picture Placeholder 10">
            <a:extLst>
              <a:ext uri="{FF2B5EF4-FFF2-40B4-BE49-F238E27FC236}">
                <a16:creationId xmlns:a16="http://schemas.microsoft.com/office/drawing/2014/main" id="{45F7CEA2-86EC-364E-8B27-5845D2D6C040}"/>
              </a:ext>
            </a:extLst>
          </p:cNvPr>
          <p:cNvSpPr>
            <a:spLocks noGrp="1"/>
          </p:cNvSpPr>
          <p:nvPr>
            <p:ph type="pic" sz="quarter" idx="21"/>
          </p:nvPr>
        </p:nvSpPr>
        <p:spPr>
          <a:xfrm>
            <a:off x="11466578" y="1714763"/>
            <a:ext cx="6867525" cy="6858000"/>
          </a:xfrm>
          <a:solidFill>
            <a:schemeClr val="bg2"/>
          </a:solidFill>
        </p:spPr>
        <p:txBody>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5531469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13CCD8F-C93D-E743-A88C-7542937736C4}"/>
              </a:ext>
            </a:extLst>
          </p:cNvPr>
          <p:cNvSpPr>
            <a:spLocks noGrp="1"/>
          </p:cNvSpPr>
          <p:nvPr userDrawn="1">
            <p:ph type="body" sz="quarter" idx="17" hasCustomPrompt="1"/>
          </p:nvPr>
        </p:nvSpPr>
        <p:spPr>
          <a:xfrm>
            <a:off x="816681" y="885401"/>
            <a:ext cx="9445752" cy="2200699"/>
          </a:xfrm>
        </p:spPr>
        <p:txBody>
          <a:bodyPr lIns="0" rIns="0" anchor="t" anchorCtr="0">
            <a:normAutofit/>
          </a:bodyPr>
          <a:lstStyle>
            <a:lvl1pPr marL="0" indent="0" algn="l">
              <a:lnSpc>
                <a:spcPts val="6700"/>
              </a:lnSpc>
              <a:buNone/>
              <a:defRPr sz="8000" b="0" spc="300">
                <a:solidFill>
                  <a:schemeClr val="accent4"/>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a:t>
            </a:r>
          </a:p>
          <a:p>
            <a:pPr lvl="0"/>
            <a:r>
              <a:rPr lang="en-US" dirty="0"/>
              <a:t>Header</a:t>
            </a:r>
          </a:p>
        </p:txBody>
      </p:sp>
      <p:sp>
        <p:nvSpPr>
          <p:cNvPr id="3" name="Text Placeholder 2">
            <a:extLst>
              <a:ext uri="{FF2B5EF4-FFF2-40B4-BE49-F238E27FC236}">
                <a16:creationId xmlns:a16="http://schemas.microsoft.com/office/drawing/2014/main" id="{D90E2707-D289-0048-8FBE-78E8A0C7A98C}"/>
              </a:ext>
            </a:extLst>
          </p:cNvPr>
          <p:cNvSpPr>
            <a:spLocks noGrp="1"/>
          </p:cNvSpPr>
          <p:nvPr>
            <p:ph type="body" sz="quarter" idx="18" hasCustomPrompt="1"/>
          </p:nvPr>
        </p:nvSpPr>
        <p:spPr>
          <a:xfrm>
            <a:off x="813633" y="3401568"/>
            <a:ext cx="9448800" cy="6400800"/>
          </a:xfrm>
        </p:spPr>
        <p:txBody>
          <a:bodyPr/>
          <a:lstStyle>
            <a:lvl1pPr marL="0" indent="0">
              <a:buNone/>
              <a:defRPr/>
            </a:lvl1pPr>
            <a:lvl2pPr marL="457200" indent="0">
              <a:buNone/>
              <a:defRPr/>
            </a:lvl2pPr>
          </a:lstStyle>
          <a:p>
            <a:pPr>
              <a:lnSpc>
                <a:spcPts val="3080"/>
              </a:lnSpc>
            </a:pPr>
            <a:r>
              <a:rPr lang="en-US" sz="2200" spc="43" dirty="0">
                <a:solidFill>
                  <a:srgbClr val="737373"/>
                </a:solidFill>
                <a:latin typeface="+mn-lt"/>
              </a:rPr>
              <a:t>Lorem ipsum dolor sit </a:t>
            </a:r>
            <a:r>
              <a:rPr lang="en-US" sz="2200" spc="43" dirty="0" err="1">
                <a:solidFill>
                  <a:srgbClr val="737373"/>
                </a:solidFill>
                <a:latin typeface="+mn-lt"/>
              </a:rPr>
              <a:t>amet</a:t>
            </a:r>
            <a:r>
              <a:rPr lang="en-US" sz="2200" spc="43" dirty="0">
                <a:solidFill>
                  <a:srgbClr val="737373"/>
                </a:solidFill>
                <a:latin typeface="+mn-lt"/>
              </a:rPr>
              <a:t>, </a:t>
            </a:r>
            <a:r>
              <a:rPr lang="en-US" sz="2200" spc="43" dirty="0" err="1">
                <a:solidFill>
                  <a:srgbClr val="737373"/>
                </a:solidFill>
                <a:latin typeface="+mn-lt"/>
              </a:rPr>
              <a:t>consectetur</a:t>
            </a:r>
            <a:r>
              <a:rPr lang="en-US" sz="2200" spc="43" dirty="0">
                <a:solidFill>
                  <a:srgbClr val="737373"/>
                </a:solidFill>
                <a:latin typeface="+mn-lt"/>
              </a:rPr>
              <a:t> </a:t>
            </a:r>
            <a:r>
              <a:rPr lang="en-US" sz="2200" spc="43" dirty="0" err="1">
                <a:solidFill>
                  <a:srgbClr val="737373"/>
                </a:solidFill>
                <a:latin typeface="+mn-lt"/>
              </a:rPr>
              <a:t>adipiscing</a:t>
            </a:r>
            <a:r>
              <a:rPr lang="en-US" sz="2200" spc="43" dirty="0">
                <a:solidFill>
                  <a:srgbClr val="737373"/>
                </a:solidFill>
                <a:latin typeface="+mn-lt"/>
              </a:rPr>
              <a:t> </a:t>
            </a:r>
            <a:r>
              <a:rPr lang="en-US" sz="2200" spc="43" dirty="0" err="1">
                <a:solidFill>
                  <a:srgbClr val="737373"/>
                </a:solidFill>
                <a:latin typeface="+mn-lt"/>
              </a:rPr>
              <a:t>elit</a:t>
            </a:r>
            <a:r>
              <a:rPr lang="en-US" sz="2200" spc="43" dirty="0">
                <a:solidFill>
                  <a:srgbClr val="737373"/>
                </a:solidFill>
                <a:latin typeface="+mn-lt"/>
              </a:rPr>
              <a:t>, sed do </a:t>
            </a:r>
            <a:r>
              <a:rPr lang="en-US" sz="2200" spc="43" dirty="0" err="1">
                <a:solidFill>
                  <a:srgbClr val="737373"/>
                </a:solidFill>
                <a:latin typeface="+mn-lt"/>
              </a:rPr>
              <a:t>eiusmod</a:t>
            </a:r>
            <a:r>
              <a:rPr lang="en-US" sz="2200" spc="43" dirty="0">
                <a:solidFill>
                  <a:srgbClr val="737373"/>
                </a:solidFill>
                <a:latin typeface="+mn-lt"/>
              </a:rPr>
              <a:t> </a:t>
            </a:r>
            <a:r>
              <a:rPr lang="en-US" sz="2200" spc="43" dirty="0" err="1">
                <a:solidFill>
                  <a:srgbClr val="737373"/>
                </a:solidFill>
                <a:latin typeface="+mn-lt"/>
              </a:rPr>
              <a:t>tempor</a:t>
            </a:r>
            <a:r>
              <a:rPr lang="en-US" sz="2200" spc="43" dirty="0">
                <a:solidFill>
                  <a:srgbClr val="737373"/>
                </a:solidFill>
                <a:latin typeface="+mn-lt"/>
              </a:rPr>
              <a:t> </a:t>
            </a:r>
            <a:r>
              <a:rPr lang="en-US" sz="2200" spc="43" dirty="0" err="1">
                <a:solidFill>
                  <a:srgbClr val="737373"/>
                </a:solidFill>
                <a:latin typeface="+mn-lt"/>
              </a:rPr>
              <a:t>incididunt</a:t>
            </a:r>
            <a:r>
              <a:rPr lang="en-US" sz="2200" spc="43" dirty="0">
                <a:solidFill>
                  <a:srgbClr val="737373"/>
                </a:solidFill>
                <a:latin typeface="+mn-lt"/>
              </a:rPr>
              <a:t> </a:t>
            </a:r>
            <a:r>
              <a:rPr lang="en-US" sz="2200" spc="43" dirty="0" err="1">
                <a:solidFill>
                  <a:srgbClr val="737373"/>
                </a:solidFill>
                <a:latin typeface="+mn-lt"/>
              </a:rPr>
              <a:t>ut</a:t>
            </a:r>
            <a:r>
              <a:rPr lang="en-US" sz="2200" spc="43" dirty="0">
                <a:solidFill>
                  <a:srgbClr val="737373"/>
                </a:solidFill>
                <a:latin typeface="+mn-lt"/>
              </a:rPr>
              <a:t> </a:t>
            </a:r>
            <a:r>
              <a:rPr lang="en-US" sz="2200" spc="43" dirty="0" err="1">
                <a:solidFill>
                  <a:srgbClr val="737373"/>
                </a:solidFill>
                <a:latin typeface="+mn-lt"/>
              </a:rPr>
              <a:t>labore</a:t>
            </a:r>
            <a:r>
              <a:rPr lang="en-US" sz="2200" spc="43" dirty="0">
                <a:solidFill>
                  <a:srgbClr val="737373"/>
                </a:solidFill>
                <a:latin typeface="+mn-lt"/>
              </a:rPr>
              <a:t> et dolore magna </a:t>
            </a:r>
            <a:r>
              <a:rPr lang="en-US" sz="2200" spc="43" dirty="0" err="1">
                <a:solidFill>
                  <a:srgbClr val="737373"/>
                </a:solidFill>
                <a:latin typeface="+mn-lt"/>
              </a:rPr>
              <a:t>aliqua</a:t>
            </a:r>
            <a:r>
              <a:rPr lang="en-US" sz="2200" spc="43" dirty="0">
                <a:solidFill>
                  <a:srgbClr val="737373"/>
                </a:solidFill>
                <a:latin typeface="+mn-lt"/>
              </a:rPr>
              <a:t>. </a:t>
            </a:r>
            <a:r>
              <a:rPr lang="en-US" sz="2200" spc="43" dirty="0" err="1">
                <a:solidFill>
                  <a:srgbClr val="737373"/>
                </a:solidFill>
                <a:latin typeface="+mn-lt"/>
              </a:rPr>
              <a:t>Sapien</a:t>
            </a:r>
            <a:r>
              <a:rPr lang="en-US" sz="2200" spc="43" dirty="0">
                <a:solidFill>
                  <a:srgbClr val="737373"/>
                </a:solidFill>
                <a:latin typeface="+mn-lt"/>
              </a:rPr>
              <a:t> </a:t>
            </a:r>
            <a:r>
              <a:rPr lang="en-US" sz="2200" spc="43" dirty="0" err="1">
                <a:solidFill>
                  <a:srgbClr val="737373"/>
                </a:solidFill>
                <a:latin typeface="+mn-lt"/>
              </a:rPr>
              <a:t>pellentesque</a:t>
            </a:r>
            <a:r>
              <a:rPr lang="en-US" sz="2200" spc="43" dirty="0">
                <a:solidFill>
                  <a:srgbClr val="737373"/>
                </a:solidFill>
                <a:latin typeface="+mn-lt"/>
              </a:rPr>
              <a:t> habitant </a:t>
            </a:r>
            <a:r>
              <a:rPr lang="en-US" sz="2200" spc="43" dirty="0" err="1">
                <a:solidFill>
                  <a:srgbClr val="737373"/>
                </a:solidFill>
                <a:latin typeface="+mn-lt"/>
              </a:rPr>
              <a:t>morbi</a:t>
            </a:r>
            <a:r>
              <a:rPr lang="en-US" sz="2200" spc="43" dirty="0">
                <a:solidFill>
                  <a:srgbClr val="737373"/>
                </a:solidFill>
                <a:latin typeface="+mn-lt"/>
              </a:rPr>
              <a:t> </a:t>
            </a:r>
            <a:r>
              <a:rPr lang="en-US" sz="2200" spc="43" dirty="0" err="1">
                <a:solidFill>
                  <a:srgbClr val="737373"/>
                </a:solidFill>
                <a:latin typeface="+mn-lt"/>
              </a:rPr>
              <a:t>tristique</a:t>
            </a:r>
            <a:r>
              <a:rPr lang="en-US" sz="2200" spc="43" dirty="0">
                <a:solidFill>
                  <a:srgbClr val="737373"/>
                </a:solidFill>
                <a:latin typeface="+mn-lt"/>
              </a:rPr>
              <a:t> </a:t>
            </a:r>
            <a:r>
              <a:rPr lang="en-US" sz="2200" spc="43" dirty="0" err="1">
                <a:solidFill>
                  <a:srgbClr val="737373"/>
                </a:solidFill>
                <a:latin typeface="+mn-lt"/>
              </a:rPr>
              <a:t>senectus</a:t>
            </a:r>
            <a:r>
              <a:rPr lang="en-US" sz="2200" spc="43" dirty="0">
                <a:solidFill>
                  <a:srgbClr val="737373"/>
                </a:solidFill>
                <a:latin typeface="+mn-lt"/>
              </a:rPr>
              <a:t> et </a:t>
            </a:r>
            <a:r>
              <a:rPr lang="en-US" sz="2200" spc="43" dirty="0" err="1">
                <a:solidFill>
                  <a:srgbClr val="737373"/>
                </a:solidFill>
                <a:latin typeface="+mn-lt"/>
              </a:rPr>
              <a:t>netus</a:t>
            </a:r>
            <a:r>
              <a:rPr lang="en-US" sz="2200" spc="43" dirty="0">
                <a:solidFill>
                  <a:srgbClr val="737373"/>
                </a:solidFill>
                <a:latin typeface="+mn-lt"/>
              </a:rPr>
              <a:t> et </a:t>
            </a:r>
            <a:r>
              <a:rPr lang="en-US" sz="2200" spc="43" dirty="0" err="1">
                <a:solidFill>
                  <a:srgbClr val="737373"/>
                </a:solidFill>
                <a:latin typeface="+mn-lt"/>
              </a:rPr>
              <a:t>malesuada</a:t>
            </a:r>
            <a:r>
              <a:rPr lang="en-US" sz="2200" spc="43" dirty="0">
                <a:solidFill>
                  <a:srgbClr val="737373"/>
                </a:solidFill>
                <a:latin typeface="+mn-lt"/>
              </a:rPr>
              <a:t>. </a:t>
            </a:r>
            <a:r>
              <a:rPr lang="en-US" sz="2200" spc="43" dirty="0" err="1">
                <a:solidFill>
                  <a:srgbClr val="737373"/>
                </a:solidFill>
                <a:latin typeface="+mn-lt"/>
              </a:rPr>
              <a:t>Erat</a:t>
            </a:r>
            <a:r>
              <a:rPr lang="en-US" sz="2200" spc="43" dirty="0">
                <a:solidFill>
                  <a:srgbClr val="737373"/>
                </a:solidFill>
                <a:latin typeface="+mn-lt"/>
              </a:rPr>
              <a:t> </a:t>
            </a:r>
            <a:r>
              <a:rPr lang="en-US" sz="2200" spc="43" dirty="0" err="1">
                <a:solidFill>
                  <a:srgbClr val="737373"/>
                </a:solidFill>
                <a:latin typeface="+mn-lt"/>
              </a:rPr>
              <a:t>velit</a:t>
            </a:r>
            <a:r>
              <a:rPr lang="en-US" sz="2200" spc="43" dirty="0">
                <a:solidFill>
                  <a:srgbClr val="737373"/>
                </a:solidFill>
                <a:latin typeface="+mn-lt"/>
              </a:rPr>
              <a:t> </a:t>
            </a:r>
            <a:r>
              <a:rPr lang="en-US" sz="2200" spc="43" dirty="0" err="1">
                <a:solidFill>
                  <a:srgbClr val="737373"/>
                </a:solidFill>
                <a:latin typeface="+mn-lt"/>
              </a:rPr>
              <a:t>scelerisque</a:t>
            </a:r>
            <a:r>
              <a:rPr lang="en-US" sz="2200" spc="43" dirty="0">
                <a:solidFill>
                  <a:srgbClr val="737373"/>
                </a:solidFill>
                <a:latin typeface="+mn-lt"/>
              </a:rPr>
              <a:t> in dictum non </a:t>
            </a:r>
            <a:r>
              <a:rPr lang="en-US" sz="2200" spc="43" dirty="0" err="1">
                <a:solidFill>
                  <a:srgbClr val="737373"/>
                </a:solidFill>
                <a:latin typeface="+mn-lt"/>
              </a:rPr>
              <a:t>consectetur</a:t>
            </a:r>
            <a:r>
              <a:rPr lang="en-US" sz="2200" spc="43" dirty="0">
                <a:solidFill>
                  <a:srgbClr val="737373"/>
                </a:solidFill>
                <a:latin typeface="+mn-lt"/>
              </a:rPr>
              <a:t> a </a:t>
            </a:r>
            <a:r>
              <a:rPr lang="en-US" sz="2200" spc="43" dirty="0" err="1">
                <a:solidFill>
                  <a:srgbClr val="737373"/>
                </a:solidFill>
                <a:latin typeface="+mn-lt"/>
              </a:rPr>
              <a:t>erat</a:t>
            </a:r>
            <a:r>
              <a:rPr lang="en-US" sz="2200" spc="43" dirty="0">
                <a:solidFill>
                  <a:srgbClr val="737373"/>
                </a:solidFill>
                <a:latin typeface="+mn-lt"/>
              </a:rPr>
              <a:t>. </a:t>
            </a:r>
            <a:r>
              <a:rPr lang="en-US" sz="2200" spc="43" dirty="0" err="1">
                <a:solidFill>
                  <a:srgbClr val="737373"/>
                </a:solidFill>
                <a:latin typeface="+mn-lt"/>
              </a:rPr>
              <a:t>Porttitor</a:t>
            </a:r>
            <a:r>
              <a:rPr lang="en-US" sz="2200" spc="43" dirty="0">
                <a:solidFill>
                  <a:srgbClr val="737373"/>
                </a:solidFill>
                <a:latin typeface="+mn-lt"/>
              </a:rPr>
              <a:t> </a:t>
            </a:r>
            <a:r>
              <a:rPr lang="en-US" sz="2200" spc="43" dirty="0" err="1">
                <a:solidFill>
                  <a:srgbClr val="737373"/>
                </a:solidFill>
                <a:latin typeface="+mn-lt"/>
              </a:rPr>
              <a:t>eget</a:t>
            </a:r>
            <a:r>
              <a:rPr lang="en-US" sz="2200" spc="43" dirty="0">
                <a:solidFill>
                  <a:srgbClr val="737373"/>
                </a:solidFill>
                <a:latin typeface="+mn-lt"/>
              </a:rPr>
              <a:t> dolor </a:t>
            </a:r>
            <a:r>
              <a:rPr lang="en-US" sz="2200" spc="43" dirty="0" err="1">
                <a:solidFill>
                  <a:srgbClr val="737373"/>
                </a:solidFill>
                <a:latin typeface="+mn-lt"/>
              </a:rPr>
              <a:t>morbi</a:t>
            </a:r>
            <a:r>
              <a:rPr lang="en-US" sz="2200" spc="43" dirty="0">
                <a:solidFill>
                  <a:srgbClr val="737373"/>
                </a:solidFill>
                <a:latin typeface="+mn-lt"/>
              </a:rPr>
              <a:t> non </a:t>
            </a:r>
            <a:r>
              <a:rPr lang="en-US" sz="2200" spc="43" dirty="0" err="1">
                <a:solidFill>
                  <a:srgbClr val="737373"/>
                </a:solidFill>
                <a:latin typeface="+mn-lt"/>
              </a:rPr>
              <a:t>arcu</a:t>
            </a:r>
            <a:r>
              <a:rPr lang="en-US" sz="2200" spc="43" dirty="0">
                <a:solidFill>
                  <a:srgbClr val="737373"/>
                </a:solidFill>
                <a:latin typeface="+mn-lt"/>
              </a:rPr>
              <a:t>. </a:t>
            </a:r>
          </a:p>
          <a:p>
            <a:pPr>
              <a:lnSpc>
                <a:spcPts val="3080"/>
              </a:lnSpc>
            </a:pPr>
            <a:endParaRPr lang="en-US" sz="2200" spc="43" dirty="0">
              <a:solidFill>
                <a:srgbClr val="737373"/>
              </a:solidFill>
              <a:latin typeface="+mn-lt"/>
            </a:endParaRPr>
          </a:p>
          <a:p>
            <a:pPr>
              <a:lnSpc>
                <a:spcPts val="3079"/>
              </a:lnSpc>
            </a:pPr>
            <a:r>
              <a:rPr lang="en-US" sz="2200" spc="43" dirty="0">
                <a:solidFill>
                  <a:srgbClr val="737373"/>
                </a:solidFill>
                <a:latin typeface="+mn-lt"/>
              </a:rPr>
              <a:t>Lorem ipsum dolor sit:</a:t>
            </a:r>
          </a:p>
          <a:p>
            <a:pPr>
              <a:lnSpc>
                <a:spcPts val="3079"/>
              </a:lnSpc>
            </a:pPr>
            <a:endParaRPr lang="en-US" sz="2200" spc="43" dirty="0">
              <a:solidFill>
                <a:srgbClr val="737373"/>
              </a:solidFill>
              <a:latin typeface="+mn-lt"/>
            </a:endParaRPr>
          </a:p>
          <a:p>
            <a:pPr marL="474980" lvl="1" indent="-237490">
              <a:lnSpc>
                <a:spcPts val="3079"/>
              </a:lnSpc>
              <a:buFont typeface="Arial"/>
              <a:buChar char="•"/>
            </a:pPr>
            <a:r>
              <a:rPr lang="en-US" sz="2200" spc="43" dirty="0">
                <a:solidFill>
                  <a:srgbClr val="737373"/>
                </a:solidFill>
                <a:latin typeface="+mn-lt"/>
              </a:rPr>
              <a:t>Lorem ipsum dolor sit </a:t>
            </a:r>
          </a:p>
          <a:p>
            <a:pPr marL="474980" lvl="1" indent="-237490">
              <a:lnSpc>
                <a:spcPts val="3079"/>
              </a:lnSpc>
              <a:buFont typeface="Arial"/>
              <a:buChar char="•"/>
            </a:pPr>
            <a:r>
              <a:rPr lang="en-US" sz="2200" spc="43" dirty="0">
                <a:solidFill>
                  <a:srgbClr val="737373"/>
                </a:solidFill>
                <a:latin typeface="+mn-lt"/>
              </a:rPr>
              <a:t>Lorem ipsum dolor sit </a:t>
            </a:r>
          </a:p>
          <a:p>
            <a:pPr marL="474980" lvl="1" indent="-237490">
              <a:lnSpc>
                <a:spcPts val="3079"/>
              </a:lnSpc>
              <a:buFont typeface="Arial"/>
              <a:buChar char="•"/>
            </a:pPr>
            <a:r>
              <a:rPr lang="en-US" sz="2200" spc="43" dirty="0">
                <a:solidFill>
                  <a:srgbClr val="737373"/>
                </a:solidFill>
                <a:latin typeface="+mn-lt"/>
              </a:rPr>
              <a:t>Lorem ipsum dolor sit</a:t>
            </a:r>
          </a:p>
        </p:txBody>
      </p:sp>
      <p:sp>
        <p:nvSpPr>
          <p:cNvPr id="19" name="TextBox 18">
            <a:extLst>
              <a:ext uri="{FF2B5EF4-FFF2-40B4-BE49-F238E27FC236}">
                <a16:creationId xmlns:a16="http://schemas.microsoft.com/office/drawing/2014/main" id="{3CC3C454-38CC-1D42-A633-352719898C86}"/>
              </a:ext>
            </a:extLst>
          </p:cNvPr>
          <p:cNvSpPr txBox="1"/>
          <p:nvPr userDrawn="1"/>
        </p:nvSpPr>
        <p:spPr>
          <a:xfrm>
            <a:off x="19037808" y="9070848"/>
            <a:ext cx="184731" cy="369332"/>
          </a:xfrm>
          <a:prstGeom prst="rect">
            <a:avLst/>
          </a:prstGeom>
          <a:noFill/>
        </p:spPr>
        <p:txBody>
          <a:bodyPr wrap="none" rtlCol="0">
            <a:spAutoFit/>
          </a:bodyPr>
          <a:lstStyle/>
          <a:p>
            <a:endParaRPr lang="en-US" dirty="0"/>
          </a:p>
        </p:txBody>
      </p:sp>
      <p:grpSp>
        <p:nvGrpSpPr>
          <p:cNvPr id="10" name="Group 3">
            <a:extLst>
              <a:ext uri="{FF2B5EF4-FFF2-40B4-BE49-F238E27FC236}">
                <a16:creationId xmlns:a16="http://schemas.microsoft.com/office/drawing/2014/main" id="{7C937A58-0492-9F4F-AE80-AC4CFD7A4BD3}"/>
              </a:ext>
            </a:extLst>
          </p:cNvPr>
          <p:cNvGrpSpPr/>
          <p:nvPr userDrawn="1"/>
        </p:nvGrpSpPr>
        <p:grpSpPr>
          <a:xfrm>
            <a:off x="12265432" y="0"/>
            <a:ext cx="6022568" cy="10298660"/>
            <a:chOff x="0" y="0"/>
            <a:chExt cx="2037264" cy="3483744"/>
          </a:xfrm>
        </p:grpSpPr>
        <p:sp>
          <p:nvSpPr>
            <p:cNvPr id="15" name="Freeform 4">
              <a:extLst>
                <a:ext uri="{FF2B5EF4-FFF2-40B4-BE49-F238E27FC236}">
                  <a16:creationId xmlns:a16="http://schemas.microsoft.com/office/drawing/2014/main" id="{88B46B1F-CA38-1343-A8B6-613BDB8B2392}"/>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chemeClr val="accent4"/>
            </a:solidFill>
          </p:spPr>
          <p:txBody>
            <a:bodyPr/>
            <a:lstStyle/>
            <a:p>
              <a:endParaRPr lang="en-US" dirty="0"/>
            </a:p>
          </p:txBody>
        </p:sp>
      </p:grpSp>
      <p:grpSp>
        <p:nvGrpSpPr>
          <p:cNvPr id="16" name="Group 5">
            <a:extLst>
              <a:ext uri="{FF2B5EF4-FFF2-40B4-BE49-F238E27FC236}">
                <a16:creationId xmlns:a16="http://schemas.microsoft.com/office/drawing/2014/main" id="{7536CB85-FFDF-5843-8F84-5D0E8A4214FC}"/>
              </a:ext>
            </a:extLst>
          </p:cNvPr>
          <p:cNvGrpSpPr/>
          <p:nvPr userDrawn="1"/>
        </p:nvGrpSpPr>
        <p:grpSpPr>
          <a:xfrm>
            <a:off x="11084469" y="1020166"/>
            <a:ext cx="7813131" cy="8247194"/>
            <a:chOff x="0" y="0"/>
            <a:chExt cx="1913890" cy="2020217"/>
          </a:xfrm>
        </p:grpSpPr>
        <p:sp>
          <p:nvSpPr>
            <p:cNvPr id="17" name="Freeform 6">
              <a:extLst>
                <a:ext uri="{FF2B5EF4-FFF2-40B4-BE49-F238E27FC236}">
                  <a16:creationId xmlns:a16="http://schemas.microsoft.com/office/drawing/2014/main" id="{5AA78E68-77F5-9044-BDF2-9990F04B9A8E}"/>
                </a:ext>
              </a:extLst>
            </p:cNvPr>
            <p:cNvSpPr/>
            <p:nvPr/>
          </p:nvSpPr>
          <p:spPr>
            <a:xfrm>
              <a:off x="0" y="0"/>
              <a:ext cx="1913890" cy="2020217"/>
            </a:xfrm>
            <a:custGeom>
              <a:avLst/>
              <a:gdLst/>
              <a:ahLst/>
              <a:cxnLst/>
              <a:rect l="l" t="t" r="r" b="b"/>
              <a:pathLst>
                <a:path w="1913890" h="2020217">
                  <a:moveTo>
                    <a:pt x="0" y="0"/>
                  </a:moveTo>
                  <a:lnTo>
                    <a:pt x="1913890" y="0"/>
                  </a:lnTo>
                  <a:lnTo>
                    <a:pt x="1913890" y="2020217"/>
                  </a:lnTo>
                  <a:lnTo>
                    <a:pt x="0" y="2020217"/>
                  </a:lnTo>
                  <a:close/>
                </a:path>
              </a:pathLst>
            </a:custGeom>
            <a:solidFill>
              <a:srgbClr val="FFFFFF"/>
            </a:solidFill>
          </p:spPr>
        </p:sp>
      </p:grpSp>
      <p:sp>
        <p:nvSpPr>
          <p:cNvPr id="18" name="Picture Placeholder 10">
            <a:extLst>
              <a:ext uri="{FF2B5EF4-FFF2-40B4-BE49-F238E27FC236}">
                <a16:creationId xmlns:a16="http://schemas.microsoft.com/office/drawing/2014/main" id="{DE37DDB8-4264-AA4F-9576-D73849739A03}"/>
              </a:ext>
            </a:extLst>
          </p:cNvPr>
          <p:cNvSpPr>
            <a:spLocks noGrp="1"/>
          </p:cNvSpPr>
          <p:nvPr>
            <p:ph type="pic" sz="quarter" idx="21"/>
          </p:nvPr>
        </p:nvSpPr>
        <p:spPr>
          <a:xfrm>
            <a:off x="11466578" y="1714763"/>
            <a:ext cx="6867525" cy="6858000"/>
          </a:xfrm>
          <a:solidFill>
            <a:schemeClr val="bg2"/>
          </a:solidFill>
        </p:spPr>
        <p:txBody>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6418895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13CCD8F-C93D-E743-A88C-7542937736C4}"/>
              </a:ext>
            </a:extLst>
          </p:cNvPr>
          <p:cNvSpPr>
            <a:spLocks noGrp="1"/>
          </p:cNvSpPr>
          <p:nvPr userDrawn="1">
            <p:ph type="body" sz="quarter" idx="17" hasCustomPrompt="1"/>
          </p:nvPr>
        </p:nvSpPr>
        <p:spPr>
          <a:xfrm>
            <a:off x="816681" y="885401"/>
            <a:ext cx="9445752" cy="2200699"/>
          </a:xfrm>
        </p:spPr>
        <p:txBody>
          <a:bodyPr lIns="0" rIns="0" anchor="t" anchorCtr="0">
            <a:normAutofit/>
          </a:bodyPr>
          <a:lstStyle>
            <a:lvl1pPr marL="0" indent="0" algn="l">
              <a:lnSpc>
                <a:spcPts val="6700"/>
              </a:lnSpc>
              <a:buNone/>
              <a:defRPr sz="8000" b="0" spc="300">
                <a:solidFill>
                  <a:schemeClr val="accent2"/>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a:t>
            </a:r>
          </a:p>
          <a:p>
            <a:pPr lvl="0"/>
            <a:r>
              <a:rPr lang="en-US" dirty="0"/>
              <a:t>Header</a:t>
            </a:r>
          </a:p>
        </p:txBody>
      </p:sp>
      <p:sp>
        <p:nvSpPr>
          <p:cNvPr id="3" name="Text Placeholder 2">
            <a:extLst>
              <a:ext uri="{FF2B5EF4-FFF2-40B4-BE49-F238E27FC236}">
                <a16:creationId xmlns:a16="http://schemas.microsoft.com/office/drawing/2014/main" id="{D90E2707-D289-0048-8FBE-78E8A0C7A98C}"/>
              </a:ext>
            </a:extLst>
          </p:cNvPr>
          <p:cNvSpPr>
            <a:spLocks noGrp="1"/>
          </p:cNvSpPr>
          <p:nvPr>
            <p:ph type="body" sz="quarter" idx="18" hasCustomPrompt="1"/>
          </p:nvPr>
        </p:nvSpPr>
        <p:spPr>
          <a:xfrm>
            <a:off x="813633" y="3401568"/>
            <a:ext cx="9448800" cy="6400800"/>
          </a:xfrm>
        </p:spPr>
        <p:txBody>
          <a:bodyPr/>
          <a:lstStyle>
            <a:lvl1pPr marL="0" indent="0">
              <a:buNone/>
              <a:defRPr/>
            </a:lvl1pPr>
            <a:lvl2pPr marL="457200" indent="0">
              <a:buNone/>
              <a:defRPr/>
            </a:lvl2pPr>
          </a:lstStyle>
          <a:p>
            <a:pPr>
              <a:lnSpc>
                <a:spcPts val="3080"/>
              </a:lnSpc>
            </a:pPr>
            <a:r>
              <a:rPr lang="en-US" sz="2200" spc="43" dirty="0">
                <a:solidFill>
                  <a:srgbClr val="737373"/>
                </a:solidFill>
                <a:latin typeface="+mn-lt"/>
              </a:rPr>
              <a:t>Lorem ipsum dolor sit </a:t>
            </a:r>
            <a:r>
              <a:rPr lang="en-US" sz="2200" spc="43" dirty="0" err="1">
                <a:solidFill>
                  <a:srgbClr val="737373"/>
                </a:solidFill>
                <a:latin typeface="+mn-lt"/>
              </a:rPr>
              <a:t>amet</a:t>
            </a:r>
            <a:r>
              <a:rPr lang="en-US" sz="2200" spc="43" dirty="0">
                <a:solidFill>
                  <a:srgbClr val="737373"/>
                </a:solidFill>
                <a:latin typeface="+mn-lt"/>
              </a:rPr>
              <a:t>, </a:t>
            </a:r>
            <a:r>
              <a:rPr lang="en-US" sz="2200" spc="43" dirty="0" err="1">
                <a:solidFill>
                  <a:srgbClr val="737373"/>
                </a:solidFill>
                <a:latin typeface="+mn-lt"/>
              </a:rPr>
              <a:t>consectetur</a:t>
            </a:r>
            <a:r>
              <a:rPr lang="en-US" sz="2200" spc="43" dirty="0">
                <a:solidFill>
                  <a:srgbClr val="737373"/>
                </a:solidFill>
                <a:latin typeface="+mn-lt"/>
              </a:rPr>
              <a:t> </a:t>
            </a:r>
            <a:r>
              <a:rPr lang="en-US" sz="2200" spc="43" dirty="0" err="1">
                <a:solidFill>
                  <a:srgbClr val="737373"/>
                </a:solidFill>
                <a:latin typeface="+mn-lt"/>
              </a:rPr>
              <a:t>adipiscing</a:t>
            </a:r>
            <a:r>
              <a:rPr lang="en-US" sz="2200" spc="43" dirty="0">
                <a:solidFill>
                  <a:srgbClr val="737373"/>
                </a:solidFill>
                <a:latin typeface="+mn-lt"/>
              </a:rPr>
              <a:t> </a:t>
            </a:r>
            <a:r>
              <a:rPr lang="en-US" sz="2200" spc="43" dirty="0" err="1">
                <a:solidFill>
                  <a:srgbClr val="737373"/>
                </a:solidFill>
                <a:latin typeface="+mn-lt"/>
              </a:rPr>
              <a:t>elit</a:t>
            </a:r>
            <a:r>
              <a:rPr lang="en-US" sz="2200" spc="43" dirty="0">
                <a:solidFill>
                  <a:srgbClr val="737373"/>
                </a:solidFill>
                <a:latin typeface="+mn-lt"/>
              </a:rPr>
              <a:t>, sed do </a:t>
            </a:r>
            <a:r>
              <a:rPr lang="en-US" sz="2200" spc="43" dirty="0" err="1">
                <a:solidFill>
                  <a:srgbClr val="737373"/>
                </a:solidFill>
                <a:latin typeface="+mn-lt"/>
              </a:rPr>
              <a:t>eiusmod</a:t>
            </a:r>
            <a:r>
              <a:rPr lang="en-US" sz="2200" spc="43" dirty="0">
                <a:solidFill>
                  <a:srgbClr val="737373"/>
                </a:solidFill>
                <a:latin typeface="+mn-lt"/>
              </a:rPr>
              <a:t> </a:t>
            </a:r>
            <a:r>
              <a:rPr lang="en-US" sz="2200" spc="43" dirty="0" err="1">
                <a:solidFill>
                  <a:srgbClr val="737373"/>
                </a:solidFill>
                <a:latin typeface="+mn-lt"/>
              </a:rPr>
              <a:t>tempor</a:t>
            </a:r>
            <a:r>
              <a:rPr lang="en-US" sz="2200" spc="43" dirty="0">
                <a:solidFill>
                  <a:srgbClr val="737373"/>
                </a:solidFill>
                <a:latin typeface="+mn-lt"/>
              </a:rPr>
              <a:t> </a:t>
            </a:r>
            <a:r>
              <a:rPr lang="en-US" sz="2200" spc="43" dirty="0" err="1">
                <a:solidFill>
                  <a:srgbClr val="737373"/>
                </a:solidFill>
                <a:latin typeface="+mn-lt"/>
              </a:rPr>
              <a:t>incididunt</a:t>
            </a:r>
            <a:r>
              <a:rPr lang="en-US" sz="2200" spc="43" dirty="0">
                <a:solidFill>
                  <a:srgbClr val="737373"/>
                </a:solidFill>
                <a:latin typeface="+mn-lt"/>
              </a:rPr>
              <a:t> </a:t>
            </a:r>
            <a:r>
              <a:rPr lang="en-US" sz="2200" spc="43" dirty="0" err="1">
                <a:solidFill>
                  <a:srgbClr val="737373"/>
                </a:solidFill>
                <a:latin typeface="+mn-lt"/>
              </a:rPr>
              <a:t>ut</a:t>
            </a:r>
            <a:r>
              <a:rPr lang="en-US" sz="2200" spc="43" dirty="0">
                <a:solidFill>
                  <a:srgbClr val="737373"/>
                </a:solidFill>
                <a:latin typeface="+mn-lt"/>
              </a:rPr>
              <a:t> </a:t>
            </a:r>
            <a:r>
              <a:rPr lang="en-US" sz="2200" spc="43" dirty="0" err="1">
                <a:solidFill>
                  <a:srgbClr val="737373"/>
                </a:solidFill>
                <a:latin typeface="+mn-lt"/>
              </a:rPr>
              <a:t>labore</a:t>
            </a:r>
            <a:r>
              <a:rPr lang="en-US" sz="2200" spc="43" dirty="0">
                <a:solidFill>
                  <a:srgbClr val="737373"/>
                </a:solidFill>
                <a:latin typeface="+mn-lt"/>
              </a:rPr>
              <a:t> et dolore magna </a:t>
            </a:r>
            <a:r>
              <a:rPr lang="en-US" sz="2200" spc="43" dirty="0" err="1">
                <a:solidFill>
                  <a:srgbClr val="737373"/>
                </a:solidFill>
                <a:latin typeface="+mn-lt"/>
              </a:rPr>
              <a:t>aliqua</a:t>
            </a:r>
            <a:r>
              <a:rPr lang="en-US" sz="2200" spc="43" dirty="0">
                <a:solidFill>
                  <a:srgbClr val="737373"/>
                </a:solidFill>
                <a:latin typeface="+mn-lt"/>
              </a:rPr>
              <a:t>. </a:t>
            </a:r>
            <a:r>
              <a:rPr lang="en-US" sz="2200" spc="43" dirty="0" err="1">
                <a:solidFill>
                  <a:srgbClr val="737373"/>
                </a:solidFill>
                <a:latin typeface="+mn-lt"/>
              </a:rPr>
              <a:t>Sapien</a:t>
            </a:r>
            <a:r>
              <a:rPr lang="en-US" sz="2200" spc="43" dirty="0">
                <a:solidFill>
                  <a:srgbClr val="737373"/>
                </a:solidFill>
                <a:latin typeface="+mn-lt"/>
              </a:rPr>
              <a:t> </a:t>
            </a:r>
            <a:r>
              <a:rPr lang="en-US" sz="2200" spc="43" dirty="0" err="1">
                <a:solidFill>
                  <a:srgbClr val="737373"/>
                </a:solidFill>
                <a:latin typeface="+mn-lt"/>
              </a:rPr>
              <a:t>pellentesque</a:t>
            </a:r>
            <a:r>
              <a:rPr lang="en-US" sz="2200" spc="43" dirty="0">
                <a:solidFill>
                  <a:srgbClr val="737373"/>
                </a:solidFill>
                <a:latin typeface="+mn-lt"/>
              </a:rPr>
              <a:t> habitant </a:t>
            </a:r>
            <a:r>
              <a:rPr lang="en-US" sz="2200" spc="43" dirty="0" err="1">
                <a:solidFill>
                  <a:srgbClr val="737373"/>
                </a:solidFill>
                <a:latin typeface="+mn-lt"/>
              </a:rPr>
              <a:t>morbi</a:t>
            </a:r>
            <a:r>
              <a:rPr lang="en-US" sz="2200" spc="43" dirty="0">
                <a:solidFill>
                  <a:srgbClr val="737373"/>
                </a:solidFill>
                <a:latin typeface="+mn-lt"/>
              </a:rPr>
              <a:t> </a:t>
            </a:r>
            <a:r>
              <a:rPr lang="en-US" sz="2200" spc="43" dirty="0" err="1">
                <a:solidFill>
                  <a:srgbClr val="737373"/>
                </a:solidFill>
                <a:latin typeface="+mn-lt"/>
              </a:rPr>
              <a:t>tristique</a:t>
            </a:r>
            <a:r>
              <a:rPr lang="en-US" sz="2200" spc="43" dirty="0">
                <a:solidFill>
                  <a:srgbClr val="737373"/>
                </a:solidFill>
                <a:latin typeface="+mn-lt"/>
              </a:rPr>
              <a:t> </a:t>
            </a:r>
            <a:r>
              <a:rPr lang="en-US" sz="2200" spc="43" dirty="0" err="1">
                <a:solidFill>
                  <a:srgbClr val="737373"/>
                </a:solidFill>
                <a:latin typeface="+mn-lt"/>
              </a:rPr>
              <a:t>senectus</a:t>
            </a:r>
            <a:r>
              <a:rPr lang="en-US" sz="2200" spc="43" dirty="0">
                <a:solidFill>
                  <a:srgbClr val="737373"/>
                </a:solidFill>
                <a:latin typeface="+mn-lt"/>
              </a:rPr>
              <a:t> et </a:t>
            </a:r>
            <a:r>
              <a:rPr lang="en-US" sz="2200" spc="43" dirty="0" err="1">
                <a:solidFill>
                  <a:srgbClr val="737373"/>
                </a:solidFill>
                <a:latin typeface="+mn-lt"/>
              </a:rPr>
              <a:t>netus</a:t>
            </a:r>
            <a:r>
              <a:rPr lang="en-US" sz="2200" spc="43" dirty="0">
                <a:solidFill>
                  <a:srgbClr val="737373"/>
                </a:solidFill>
                <a:latin typeface="+mn-lt"/>
              </a:rPr>
              <a:t> et </a:t>
            </a:r>
            <a:r>
              <a:rPr lang="en-US" sz="2200" spc="43" dirty="0" err="1">
                <a:solidFill>
                  <a:srgbClr val="737373"/>
                </a:solidFill>
                <a:latin typeface="+mn-lt"/>
              </a:rPr>
              <a:t>malesuada</a:t>
            </a:r>
            <a:r>
              <a:rPr lang="en-US" sz="2200" spc="43" dirty="0">
                <a:solidFill>
                  <a:srgbClr val="737373"/>
                </a:solidFill>
                <a:latin typeface="+mn-lt"/>
              </a:rPr>
              <a:t>. </a:t>
            </a:r>
            <a:r>
              <a:rPr lang="en-US" sz="2200" spc="43" dirty="0" err="1">
                <a:solidFill>
                  <a:srgbClr val="737373"/>
                </a:solidFill>
                <a:latin typeface="+mn-lt"/>
              </a:rPr>
              <a:t>Erat</a:t>
            </a:r>
            <a:r>
              <a:rPr lang="en-US" sz="2200" spc="43" dirty="0">
                <a:solidFill>
                  <a:srgbClr val="737373"/>
                </a:solidFill>
                <a:latin typeface="+mn-lt"/>
              </a:rPr>
              <a:t> </a:t>
            </a:r>
            <a:r>
              <a:rPr lang="en-US" sz="2200" spc="43" dirty="0" err="1">
                <a:solidFill>
                  <a:srgbClr val="737373"/>
                </a:solidFill>
                <a:latin typeface="+mn-lt"/>
              </a:rPr>
              <a:t>velit</a:t>
            </a:r>
            <a:r>
              <a:rPr lang="en-US" sz="2200" spc="43" dirty="0">
                <a:solidFill>
                  <a:srgbClr val="737373"/>
                </a:solidFill>
                <a:latin typeface="+mn-lt"/>
              </a:rPr>
              <a:t> </a:t>
            </a:r>
            <a:r>
              <a:rPr lang="en-US" sz="2200" spc="43" dirty="0" err="1">
                <a:solidFill>
                  <a:srgbClr val="737373"/>
                </a:solidFill>
                <a:latin typeface="+mn-lt"/>
              </a:rPr>
              <a:t>scelerisque</a:t>
            </a:r>
            <a:r>
              <a:rPr lang="en-US" sz="2200" spc="43" dirty="0">
                <a:solidFill>
                  <a:srgbClr val="737373"/>
                </a:solidFill>
                <a:latin typeface="+mn-lt"/>
              </a:rPr>
              <a:t> in dictum non </a:t>
            </a:r>
            <a:r>
              <a:rPr lang="en-US" sz="2200" spc="43" dirty="0" err="1">
                <a:solidFill>
                  <a:srgbClr val="737373"/>
                </a:solidFill>
                <a:latin typeface="+mn-lt"/>
              </a:rPr>
              <a:t>consectetur</a:t>
            </a:r>
            <a:r>
              <a:rPr lang="en-US" sz="2200" spc="43" dirty="0">
                <a:solidFill>
                  <a:srgbClr val="737373"/>
                </a:solidFill>
                <a:latin typeface="+mn-lt"/>
              </a:rPr>
              <a:t> a </a:t>
            </a:r>
            <a:r>
              <a:rPr lang="en-US" sz="2200" spc="43" dirty="0" err="1">
                <a:solidFill>
                  <a:srgbClr val="737373"/>
                </a:solidFill>
                <a:latin typeface="+mn-lt"/>
              </a:rPr>
              <a:t>erat</a:t>
            </a:r>
            <a:r>
              <a:rPr lang="en-US" sz="2200" spc="43" dirty="0">
                <a:solidFill>
                  <a:srgbClr val="737373"/>
                </a:solidFill>
                <a:latin typeface="+mn-lt"/>
              </a:rPr>
              <a:t>. </a:t>
            </a:r>
            <a:r>
              <a:rPr lang="en-US" sz="2200" spc="43" dirty="0" err="1">
                <a:solidFill>
                  <a:srgbClr val="737373"/>
                </a:solidFill>
                <a:latin typeface="+mn-lt"/>
              </a:rPr>
              <a:t>Porttitor</a:t>
            </a:r>
            <a:r>
              <a:rPr lang="en-US" sz="2200" spc="43" dirty="0">
                <a:solidFill>
                  <a:srgbClr val="737373"/>
                </a:solidFill>
                <a:latin typeface="+mn-lt"/>
              </a:rPr>
              <a:t> </a:t>
            </a:r>
            <a:r>
              <a:rPr lang="en-US" sz="2200" spc="43" dirty="0" err="1">
                <a:solidFill>
                  <a:srgbClr val="737373"/>
                </a:solidFill>
                <a:latin typeface="+mn-lt"/>
              </a:rPr>
              <a:t>eget</a:t>
            </a:r>
            <a:r>
              <a:rPr lang="en-US" sz="2200" spc="43" dirty="0">
                <a:solidFill>
                  <a:srgbClr val="737373"/>
                </a:solidFill>
                <a:latin typeface="+mn-lt"/>
              </a:rPr>
              <a:t> dolor </a:t>
            </a:r>
            <a:r>
              <a:rPr lang="en-US" sz="2200" spc="43" dirty="0" err="1">
                <a:solidFill>
                  <a:srgbClr val="737373"/>
                </a:solidFill>
                <a:latin typeface="+mn-lt"/>
              </a:rPr>
              <a:t>morbi</a:t>
            </a:r>
            <a:r>
              <a:rPr lang="en-US" sz="2200" spc="43" dirty="0">
                <a:solidFill>
                  <a:srgbClr val="737373"/>
                </a:solidFill>
                <a:latin typeface="+mn-lt"/>
              </a:rPr>
              <a:t> non </a:t>
            </a:r>
            <a:r>
              <a:rPr lang="en-US" sz="2200" spc="43" dirty="0" err="1">
                <a:solidFill>
                  <a:srgbClr val="737373"/>
                </a:solidFill>
                <a:latin typeface="+mn-lt"/>
              </a:rPr>
              <a:t>arcu</a:t>
            </a:r>
            <a:r>
              <a:rPr lang="en-US" sz="2200" spc="43" dirty="0">
                <a:solidFill>
                  <a:srgbClr val="737373"/>
                </a:solidFill>
                <a:latin typeface="+mn-lt"/>
              </a:rPr>
              <a:t>. </a:t>
            </a:r>
          </a:p>
          <a:p>
            <a:pPr>
              <a:lnSpc>
                <a:spcPts val="3080"/>
              </a:lnSpc>
            </a:pPr>
            <a:endParaRPr lang="en-US" sz="2200" spc="43" dirty="0">
              <a:solidFill>
                <a:srgbClr val="737373"/>
              </a:solidFill>
              <a:latin typeface="+mn-lt"/>
            </a:endParaRPr>
          </a:p>
          <a:p>
            <a:pPr>
              <a:lnSpc>
                <a:spcPts val="3079"/>
              </a:lnSpc>
            </a:pPr>
            <a:r>
              <a:rPr lang="en-US" sz="2200" spc="43" dirty="0">
                <a:solidFill>
                  <a:srgbClr val="737373"/>
                </a:solidFill>
                <a:latin typeface="+mn-lt"/>
              </a:rPr>
              <a:t>Lorem ipsum dolor sit:</a:t>
            </a:r>
          </a:p>
          <a:p>
            <a:pPr>
              <a:lnSpc>
                <a:spcPts val="3079"/>
              </a:lnSpc>
            </a:pPr>
            <a:endParaRPr lang="en-US" sz="2200" spc="43" dirty="0">
              <a:solidFill>
                <a:srgbClr val="737373"/>
              </a:solidFill>
              <a:latin typeface="+mn-lt"/>
            </a:endParaRPr>
          </a:p>
          <a:p>
            <a:pPr marL="474980" lvl="1" indent="-237490">
              <a:lnSpc>
                <a:spcPts val="3079"/>
              </a:lnSpc>
              <a:buFont typeface="Arial"/>
              <a:buChar char="•"/>
            </a:pPr>
            <a:r>
              <a:rPr lang="en-US" sz="2200" spc="43" dirty="0">
                <a:solidFill>
                  <a:srgbClr val="737373"/>
                </a:solidFill>
                <a:latin typeface="+mn-lt"/>
              </a:rPr>
              <a:t>Lorem ipsum dolor sit </a:t>
            </a:r>
          </a:p>
          <a:p>
            <a:pPr marL="474980" lvl="1" indent="-237490">
              <a:lnSpc>
                <a:spcPts val="3079"/>
              </a:lnSpc>
              <a:buFont typeface="Arial"/>
              <a:buChar char="•"/>
            </a:pPr>
            <a:r>
              <a:rPr lang="en-US" sz="2200" spc="43" dirty="0">
                <a:solidFill>
                  <a:srgbClr val="737373"/>
                </a:solidFill>
                <a:latin typeface="+mn-lt"/>
              </a:rPr>
              <a:t>Lorem ipsum dolor sit </a:t>
            </a:r>
          </a:p>
          <a:p>
            <a:pPr marL="474980" lvl="1" indent="-237490">
              <a:lnSpc>
                <a:spcPts val="3079"/>
              </a:lnSpc>
              <a:buFont typeface="Arial"/>
              <a:buChar char="•"/>
            </a:pPr>
            <a:r>
              <a:rPr lang="en-US" sz="2200" spc="43" dirty="0">
                <a:solidFill>
                  <a:srgbClr val="737373"/>
                </a:solidFill>
                <a:latin typeface="+mn-lt"/>
              </a:rPr>
              <a:t>Lorem ipsum dolor sit</a:t>
            </a:r>
          </a:p>
        </p:txBody>
      </p:sp>
      <p:sp>
        <p:nvSpPr>
          <p:cNvPr id="19" name="TextBox 18">
            <a:extLst>
              <a:ext uri="{FF2B5EF4-FFF2-40B4-BE49-F238E27FC236}">
                <a16:creationId xmlns:a16="http://schemas.microsoft.com/office/drawing/2014/main" id="{3CC3C454-38CC-1D42-A633-352719898C86}"/>
              </a:ext>
            </a:extLst>
          </p:cNvPr>
          <p:cNvSpPr txBox="1"/>
          <p:nvPr userDrawn="1"/>
        </p:nvSpPr>
        <p:spPr>
          <a:xfrm>
            <a:off x="19037808" y="9070848"/>
            <a:ext cx="184731" cy="369332"/>
          </a:xfrm>
          <a:prstGeom prst="rect">
            <a:avLst/>
          </a:prstGeom>
          <a:noFill/>
        </p:spPr>
        <p:txBody>
          <a:bodyPr wrap="none" rtlCol="0">
            <a:spAutoFit/>
          </a:bodyPr>
          <a:lstStyle/>
          <a:p>
            <a:endParaRPr lang="en-US" dirty="0"/>
          </a:p>
        </p:txBody>
      </p:sp>
      <p:grpSp>
        <p:nvGrpSpPr>
          <p:cNvPr id="10" name="Group 3">
            <a:extLst>
              <a:ext uri="{FF2B5EF4-FFF2-40B4-BE49-F238E27FC236}">
                <a16:creationId xmlns:a16="http://schemas.microsoft.com/office/drawing/2014/main" id="{517A3987-9226-A546-A84B-68FDF585E79A}"/>
              </a:ext>
            </a:extLst>
          </p:cNvPr>
          <p:cNvGrpSpPr/>
          <p:nvPr userDrawn="1"/>
        </p:nvGrpSpPr>
        <p:grpSpPr>
          <a:xfrm>
            <a:off x="12265432" y="0"/>
            <a:ext cx="6022568" cy="10298660"/>
            <a:chOff x="0" y="0"/>
            <a:chExt cx="2037264" cy="3483744"/>
          </a:xfrm>
        </p:grpSpPr>
        <p:sp>
          <p:nvSpPr>
            <p:cNvPr id="15" name="Freeform 4">
              <a:extLst>
                <a:ext uri="{FF2B5EF4-FFF2-40B4-BE49-F238E27FC236}">
                  <a16:creationId xmlns:a16="http://schemas.microsoft.com/office/drawing/2014/main" id="{2599AF68-7BB0-0041-96DA-AF72C9BF04F7}"/>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chemeClr val="accent2"/>
            </a:solidFill>
          </p:spPr>
          <p:txBody>
            <a:bodyPr/>
            <a:lstStyle/>
            <a:p>
              <a:endParaRPr lang="en-US" dirty="0"/>
            </a:p>
          </p:txBody>
        </p:sp>
      </p:grpSp>
      <p:grpSp>
        <p:nvGrpSpPr>
          <p:cNvPr id="16" name="Group 5">
            <a:extLst>
              <a:ext uri="{FF2B5EF4-FFF2-40B4-BE49-F238E27FC236}">
                <a16:creationId xmlns:a16="http://schemas.microsoft.com/office/drawing/2014/main" id="{05CB882F-C1DA-5141-8D00-32D45AC5757B}"/>
              </a:ext>
            </a:extLst>
          </p:cNvPr>
          <p:cNvGrpSpPr/>
          <p:nvPr userDrawn="1"/>
        </p:nvGrpSpPr>
        <p:grpSpPr>
          <a:xfrm>
            <a:off x="11084469" y="1020166"/>
            <a:ext cx="7813131" cy="8247194"/>
            <a:chOff x="0" y="0"/>
            <a:chExt cx="1913890" cy="2020217"/>
          </a:xfrm>
        </p:grpSpPr>
        <p:sp>
          <p:nvSpPr>
            <p:cNvPr id="17" name="Freeform 6">
              <a:extLst>
                <a:ext uri="{FF2B5EF4-FFF2-40B4-BE49-F238E27FC236}">
                  <a16:creationId xmlns:a16="http://schemas.microsoft.com/office/drawing/2014/main" id="{5701DC2D-A2EF-5D41-9285-C168C6B53A41}"/>
                </a:ext>
              </a:extLst>
            </p:cNvPr>
            <p:cNvSpPr/>
            <p:nvPr/>
          </p:nvSpPr>
          <p:spPr>
            <a:xfrm>
              <a:off x="0" y="0"/>
              <a:ext cx="1913890" cy="2020217"/>
            </a:xfrm>
            <a:custGeom>
              <a:avLst/>
              <a:gdLst/>
              <a:ahLst/>
              <a:cxnLst/>
              <a:rect l="l" t="t" r="r" b="b"/>
              <a:pathLst>
                <a:path w="1913890" h="2020217">
                  <a:moveTo>
                    <a:pt x="0" y="0"/>
                  </a:moveTo>
                  <a:lnTo>
                    <a:pt x="1913890" y="0"/>
                  </a:lnTo>
                  <a:lnTo>
                    <a:pt x="1913890" y="2020217"/>
                  </a:lnTo>
                  <a:lnTo>
                    <a:pt x="0" y="2020217"/>
                  </a:lnTo>
                  <a:close/>
                </a:path>
              </a:pathLst>
            </a:custGeom>
            <a:solidFill>
              <a:srgbClr val="FFFFFF"/>
            </a:solidFill>
          </p:spPr>
        </p:sp>
      </p:grpSp>
      <p:sp>
        <p:nvSpPr>
          <p:cNvPr id="18" name="Picture Placeholder 10">
            <a:extLst>
              <a:ext uri="{FF2B5EF4-FFF2-40B4-BE49-F238E27FC236}">
                <a16:creationId xmlns:a16="http://schemas.microsoft.com/office/drawing/2014/main" id="{3B686586-EFB0-1348-860C-119A51ED044A}"/>
              </a:ext>
            </a:extLst>
          </p:cNvPr>
          <p:cNvSpPr>
            <a:spLocks noGrp="1"/>
          </p:cNvSpPr>
          <p:nvPr>
            <p:ph type="pic" sz="quarter" idx="21"/>
          </p:nvPr>
        </p:nvSpPr>
        <p:spPr>
          <a:xfrm>
            <a:off x="11466578" y="1714763"/>
            <a:ext cx="6867525" cy="6858000"/>
          </a:xfrm>
          <a:solidFill>
            <a:schemeClr val="bg2"/>
          </a:solidFill>
        </p:spPr>
        <p:txBody>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0962931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8_Custom Layou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13CCD8F-C93D-E743-A88C-7542937736C4}"/>
              </a:ext>
            </a:extLst>
          </p:cNvPr>
          <p:cNvSpPr>
            <a:spLocks noGrp="1"/>
          </p:cNvSpPr>
          <p:nvPr userDrawn="1">
            <p:ph type="body" sz="quarter" idx="17" hasCustomPrompt="1"/>
          </p:nvPr>
        </p:nvSpPr>
        <p:spPr>
          <a:xfrm>
            <a:off x="816681" y="885401"/>
            <a:ext cx="9445752" cy="2200699"/>
          </a:xfrm>
        </p:spPr>
        <p:txBody>
          <a:bodyPr lIns="0" rIns="0" anchor="t" anchorCtr="0">
            <a:normAutofit/>
          </a:bodyPr>
          <a:lstStyle>
            <a:lvl1pPr marL="0" indent="0" algn="l">
              <a:lnSpc>
                <a:spcPts val="6700"/>
              </a:lnSpc>
              <a:buNone/>
              <a:defRPr sz="8000" b="0" spc="300">
                <a:solidFill>
                  <a:schemeClr val="accent5"/>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a:t>
            </a:r>
          </a:p>
          <a:p>
            <a:pPr lvl="0"/>
            <a:r>
              <a:rPr lang="en-US" dirty="0"/>
              <a:t>Header</a:t>
            </a:r>
          </a:p>
        </p:txBody>
      </p:sp>
      <p:sp>
        <p:nvSpPr>
          <p:cNvPr id="3" name="Text Placeholder 2">
            <a:extLst>
              <a:ext uri="{FF2B5EF4-FFF2-40B4-BE49-F238E27FC236}">
                <a16:creationId xmlns:a16="http://schemas.microsoft.com/office/drawing/2014/main" id="{D90E2707-D289-0048-8FBE-78E8A0C7A98C}"/>
              </a:ext>
            </a:extLst>
          </p:cNvPr>
          <p:cNvSpPr>
            <a:spLocks noGrp="1"/>
          </p:cNvSpPr>
          <p:nvPr>
            <p:ph type="body" sz="quarter" idx="18" hasCustomPrompt="1"/>
          </p:nvPr>
        </p:nvSpPr>
        <p:spPr>
          <a:xfrm>
            <a:off x="813633" y="3401568"/>
            <a:ext cx="9448800" cy="6400800"/>
          </a:xfrm>
        </p:spPr>
        <p:txBody>
          <a:bodyPr/>
          <a:lstStyle>
            <a:lvl1pPr marL="0" indent="0">
              <a:buNone/>
              <a:defRPr/>
            </a:lvl1pPr>
            <a:lvl2pPr marL="457200" indent="0">
              <a:buNone/>
              <a:defRPr/>
            </a:lvl2pPr>
          </a:lstStyle>
          <a:p>
            <a:pPr>
              <a:lnSpc>
                <a:spcPts val="3080"/>
              </a:lnSpc>
            </a:pPr>
            <a:r>
              <a:rPr lang="en-US" sz="2200" spc="43" dirty="0">
                <a:solidFill>
                  <a:srgbClr val="737373"/>
                </a:solidFill>
                <a:latin typeface="+mn-lt"/>
              </a:rPr>
              <a:t>Lorem ipsum dolor sit </a:t>
            </a:r>
            <a:r>
              <a:rPr lang="en-US" sz="2200" spc="43" dirty="0" err="1">
                <a:solidFill>
                  <a:srgbClr val="737373"/>
                </a:solidFill>
                <a:latin typeface="+mn-lt"/>
              </a:rPr>
              <a:t>amet</a:t>
            </a:r>
            <a:r>
              <a:rPr lang="en-US" sz="2200" spc="43" dirty="0">
                <a:solidFill>
                  <a:srgbClr val="737373"/>
                </a:solidFill>
                <a:latin typeface="+mn-lt"/>
              </a:rPr>
              <a:t>, </a:t>
            </a:r>
            <a:r>
              <a:rPr lang="en-US" sz="2200" spc="43" dirty="0" err="1">
                <a:solidFill>
                  <a:srgbClr val="737373"/>
                </a:solidFill>
                <a:latin typeface="+mn-lt"/>
              </a:rPr>
              <a:t>consectetur</a:t>
            </a:r>
            <a:r>
              <a:rPr lang="en-US" sz="2200" spc="43" dirty="0">
                <a:solidFill>
                  <a:srgbClr val="737373"/>
                </a:solidFill>
                <a:latin typeface="+mn-lt"/>
              </a:rPr>
              <a:t> </a:t>
            </a:r>
            <a:r>
              <a:rPr lang="en-US" sz="2200" spc="43" dirty="0" err="1">
                <a:solidFill>
                  <a:srgbClr val="737373"/>
                </a:solidFill>
                <a:latin typeface="+mn-lt"/>
              </a:rPr>
              <a:t>adipiscing</a:t>
            </a:r>
            <a:r>
              <a:rPr lang="en-US" sz="2200" spc="43" dirty="0">
                <a:solidFill>
                  <a:srgbClr val="737373"/>
                </a:solidFill>
                <a:latin typeface="+mn-lt"/>
              </a:rPr>
              <a:t> </a:t>
            </a:r>
            <a:r>
              <a:rPr lang="en-US" sz="2200" spc="43" dirty="0" err="1">
                <a:solidFill>
                  <a:srgbClr val="737373"/>
                </a:solidFill>
                <a:latin typeface="+mn-lt"/>
              </a:rPr>
              <a:t>elit</a:t>
            </a:r>
            <a:r>
              <a:rPr lang="en-US" sz="2200" spc="43" dirty="0">
                <a:solidFill>
                  <a:srgbClr val="737373"/>
                </a:solidFill>
                <a:latin typeface="+mn-lt"/>
              </a:rPr>
              <a:t>, sed do </a:t>
            </a:r>
            <a:r>
              <a:rPr lang="en-US" sz="2200" spc="43" dirty="0" err="1">
                <a:solidFill>
                  <a:srgbClr val="737373"/>
                </a:solidFill>
                <a:latin typeface="+mn-lt"/>
              </a:rPr>
              <a:t>eiusmod</a:t>
            </a:r>
            <a:r>
              <a:rPr lang="en-US" sz="2200" spc="43" dirty="0">
                <a:solidFill>
                  <a:srgbClr val="737373"/>
                </a:solidFill>
                <a:latin typeface="+mn-lt"/>
              </a:rPr>
              <a:t> </a:t>
            </a:r>
            <a:r>
              <a:rPr lang="en-US" sz="2200" spc="43" dirty="0" err="1">
                <a:solidFill>
                  <a:srgbClr val="737373"/>
                </a:solidFill>
                <a:latin typeface="+mn-lt"/>
              </a:rPr>
              <a:t>tempor</a:t>
            </a:r>
            <a:r>
              <a:rPr lang="en-US" sz="2200" spc="43" dirty="0">
                <a:solidFill>
                  <a:srgbClr val="737373"/>
                </a:solidFill>
                <a:latin typeface="+mn-lt"/>
              </a:rPr>
              <a:t> </a:t>
            </a:r>
            <a:r>
              <a:rPr lang="en-US" sz="2200" spc="43" dirty="0" err="1">
                <a:solidFill>
                  <a:srgbClr val="737373"/>
                </a:solidFill>
                <a:latin typeface="+mn-lt"/>
              </a:rPr>
              <a:t>incididunt</a:t>
            </a:r>
            <a:r>
              <a:rPr lang="en-US" sz="2200" spc="43" dirty="0">
                <a:solidFill>
                  <a:srgbClr val="737373"/>
                </a:solidFill>
                <a:latin typeface="+mn-lt"/>
              </a:rPr>
              <a:t> </a:t>
            </a:r>
            <a:r>
              <a:rPr lang="en-US" sz="2200" spc="43" dirty="0" err="1">
                <a:solidFill>
                  <a:srgbClr val="737373"/>
                </a:solidFill>
                <a:latin typeface="+mn-lt"/>
              </a:rPr>
              <a:t>ut</a:t>
            </a:r>
            <a:r>
              <a:rPr lang="en-US" sz="2200" spc="43" dirty="0">
                <a:solidFill>
                  <a:srgbClr val="737373"/>
                </a:solidFill>
                <a:latin typeface="+mn-lt"/>
              </a:rPr>
              <a:t> </a:t>
            </a:r>
            <a:r>
              <a:rPr lang="en-US" sz="2200" spc="43" dirty="0" err="1">
                <a:solidFill>
                  <a:srgbClr val="737373"/>
                </a:solidFill>
                <a:latin typeface="+mn-lt"/>
              </a:rPr>
              <a:t>labore</a:t>
            </a:r>
            <a:r>
              <a:rPr lang="en-US" sz="2200" spc="43" dirty="0">
                <a:solidFill>
                  <a:srgbClr val="737373"/>
                </a:solidFill>
                <a:latin typeface="+mn-lt"/>
              </a:rPr>
              <a:t> et dolore magna </a:t>
            </a:r>
            <a:r>
              <a:rPr lang="en-US" sz="2200" spc="43" dirty="0" err="1">
                <a:solidFill>
                  <a:srgbClr val="737373"/>
                </a:solidFill>
                <a:latin typeface="+mn-lt"/>
              </a:rPr>
              <a:t>aliqua</a:t>
            </a:r>
            <a:r>
              <a:rPr lang="en-US" sz="2200" spc="43" dirty="0">
                <a:solidFill>
                  <a:srgbClr val="737373"/>
                </a:solidFill>
                <a:latin typeface="+mn-lt"/>
              </a:rPr>
              <a:t>. </a:t>
            </a:r>
            <a:r>
              <a:rPr lang="en-US" sz="2200" spc="43" dirty="0" err="1">
                <a:solidFill>
                  <a:srgbClr val="737373"/>
                </a:solidFill>
                <a:latin typeface="+mn-lt"/>
              </a:rPr>
              <a:t>Sapien</a:t>
            </a:r>
            <a:r>
              <a:rPr lang="en-US" sz="2200" spc="43" dirty="0">
                <a:solidFill>
                  <a:srgbClr val="737373"/>
                </a:solidFill>
                <a:latin typeface="+mn-lt"/>
              </a:rPr>
              <a:t> </a:t>
            </a:r>
            <a:r>
              <a:rPr lang="en-US" sz="2200" spc="43" dirty="0" err="1">
                <a:solidFill>
                  <a:srgbClr val="737373"/>
                </a:solidFill>
                <a:latin typeface="+mn-lt"/>
              </a:rPr>
              <a:t>pellentesque</a:t>
            </a:r>
            <a:r>
              <a:rPr lang="en-US" sz="2200" spc="43" dirty="0">
                <a:solidFill>
                  <a:srgbClr val="737373"/>
                </a:solidFill>
                <a:latin typeface="+mn-lt"/>
              </a:rPr>
              <a:t> habitant </a:t>
            </a:r>
            <a:r>
              <a:rPr lang="en-US" sz="2200" spc="43" dirty="0" err="1">
                <a:solidFill>
                  <a:srgbClr val="737373"/>
                </a:solidFill>
                <a:latin typeface="+mn-lt"/>
              </a:rPr>
              <a:t>morbi</a:t>
            </a:r>
            <a:r>
              <a:rPr lang="en-US" sz="2200" spc="43" dirty="0">
                <a:solidFill>
                  <a:srgbClr val="737373"/>
                </a:solidFill>
                <a:latin typeface="+mn-lt"/>
              </a:rPr>
              <a:t> </a:t>
            </a:r>
            <a:r>
              <a:rPr lang="en-US" sz="2200" spc="43" dirty="0" err="1">
                <a:solidFill>
                  <a:srgbClr val="737373"/>
                </a:solidFill>
                <a:latin typeface="+mn-lt"/>
              </a:rPr>
              <a:t>tristique</a:t>
            </a:r>
            <a:r>
              <a:rPr lang="en-US" sz="2200" spc="43" dirty="0">
                <a:solidFill>
                  <a:srgbClr val="737373"/>
                </a:solidFill>
                <a:latin typeface="+mn-lt"/>
              </a:rPr>
              <a:t> </a:t>
            </a:r>
            <a:r>
              <a:rPr lang="en-US" sz="2200" spc="43" dirty="0" err="1">
                <a:solidFill>
                  <a:srgbClr val="737373"/>
                </a:solidFill>
                <a:latin typeface="+mn-lt"/>
              </a:rPr>
              <a:t>senectus</a:t>
            </a:r>
            <a:r>
              <a:rPr lang="en-US" sz="2200" spc="43" dirty="0">
                <a:solidFill>
                  <a:srgbClr val="737373"/>
                </a:solidFill>
                <a:latin typeface="+mn-lt"/>
              </a:rPr>
              <a:t> et </a:t>
            </a:r>
            <a:r>
              <a:rPr lang="en-US" sz="2200" spc="43" dirty="0" err="1">
                <a:solidFill>
                  <a:srgbClr val="737373"/>
                </a:solidFill>
                <a:latin typeface="+mn-lt"/>
              </a:rPr>
              <a:t>netus</a:t>
            </a:r>
            <a:r>
              <a:rPr lang="en-US" sz="2200" spc="43" dirty="0">
                <a:solidFill>
                  <a:srgbClr val="737373"/>
                </a:solidFill>
                <a:latin typeface="+mn-lt"/>
              </a:rPr>
              <a:t> et </a:t>
            </a:r>
            <a:r>
              <a:rPr lang="en-US" sz="2200" spc="43" dirty="0" err="1">
                <a:solidFill>
                  <a:srgbClr val="737373"/>
                </a:solidFill>
                <a:latin typeface="+mn-lt"/>
              </a:rPr>
              <a:t>malesuada</a:t>
            </a:r>
            <a:r>
              <a:rPr lang="en-US" sz="2200" spc="43" dirty="0">
                <a:solidFill>
                  <a:srgbClr val="737373"/>
                </a:solidFill>
                <a:latin typeface="+mn-lt"/>
              </a:rPr>
              <a:t>. </a:t>
            </a:r>
            <a:r>
              <a:rPr lang="en-US" sz="2200" spc="43" dirty="0" err="1">
                <a:solidFill>
                  <a:srgbClr val="737373"/>
                </a:solidFill>
                <a:latin typeface="+mn-lt"/>
              </a:rPr>
              <a:t>Erat</a:t>
            </a:r>
            <a:r>
              <a:rPr lang="en-US" sz="2200" spc="43" dirty="0">
                <a:solidFill>
                  <a:srgbClr val="737373"/>
                </a:solidFill>
                <a:latin typeface="+mn-lt"/>
              </a:rPr>
              <a:t> </a:t>
            </a:r>
            <a:r>
              <a:rPr lang="en-US" sz="2200" spc="43" dirty="0" err="1">
                <a:solidFill>
                  <a:srgbClr val="737373"/>
                </a:solidFill>
                <a:latin typeface="+mn-lt"/>
              </a:rPr>
              <a:t>velit</a:t>
            </a:r>
            <a:r>
              <a:rPr lang="en-US" sz="2200" spc="43" dirty="0">
                <a:solidFill>
                  <a:srgbClr val="737373"/>
                </a:solidFill>
                <a:latin typeface="+mn-lt"/>
              </a:rPr>
              <a:t> </a:t>
            </a:r>
            <a:r>
              <a:rPr lang="en-US" sz="2200" spc="43" dirty="0" err="1">
                <a:solidFill>
                  <a:srgbClr val="737373"/>
                </a:solidFill>
                <a:latin typeface="+mn-lt"/>
              </a:rPr>
              <a:t>scelerisque</a:t>
            </a:r>
            <a:r>
              <a:rPr lang="en-US" sz="2200" spc="43" dirty="0">
                <a:solidFill>
                  <a:srgbClr val="737373"/>
                </a:solidFill>
                <a:latin typeface="+mn-lt"/>
              </a:rPr>
              <a:t> in dictum non </a:t>
            </a:r>
            <a:r>
              <a:rPr lang="en-US" sz="2200" spc="43" dirty="0" err="1">
                <a:solidFill>
                  <a:srgbClr val="737373"/>
                </a:solidFill>
                <a:latin typeface="+mn-lt"/>
              </a:rPr>
              <a:t>consectetur</a:t>
            </a:r>
            <a:r>
              <a:rPr lang="en-US" sz="2200" spc="43" dirty="0">
                <a:solidFill>
                  <a:srgbClr val="737373"/>
                </a:solidFill>
                <a:latin typeface="+mn-lt"/>
              </a:rPr>
              <a:t> a </a:t>
            </a:r>
            <a:r>
              <a:rPr lang="en-US" sz="2200" spc="43" dirty="0" err="1">
                <a:solidFill>
                  <a:srgbClr val="737373"/>
                </a:solidFill>
                <a:latin typeface="+mn-lt"/>
              </a:rPr>
              <a:t>erat</a:t>
            </a:r>
            <a:r>
              <a:rPr lang="en-US" sz="2200" spc="43" dirty="0">
                <a:solidFill>
                  <a:srgbClr val="737373"/>
                </a:solidFill>
                <a:latin typeface="+mn-lt"/>
              </a:rPr>
              <a:t>. </a:t>
            </a:r>
            <a:r>
              <a:rPr lang="en-US" sz="2200" spc="43" dirty="0" err="1">
                <a:solidFill>
                  <a:srgbClr val="737373"/>
                </a:solidFill>
                <a:latin typeface="+mn-lt"/>
              </a:rPr>
              <a:t>Porttitor</a:t>
            </a:r>
            <a:r>
              <a:rPr lang="en-US" sz="2200" spc="43" dirty="0">
                <a:solidFill>
                  <a:srgbClr val="737373"/>
                </a:solidFill>
                <a:latin typeface="+mn-lt"/>
              </a:rPr>
              <a:t> </a:t>
            </a:r>
            <a:r>
              <a:rPr lang="en-US" sz="2200" spc="43" dirty="0" err="1">
                <a:solidFill>
                  <a:srgbClr val="737373"/>
                </a:solidFill>
                <a:latin typeface="+mn-lt"/>
              </a:rPr>
              <a:t>eget</a:t>
            </a:r>
            <a:r>
              <a:rPr lang="en-US" sz="2200" spc="43" dirty="0">
                <a:solidFill>
                  <a:srgbClr val="737373"/>
                </a:solidFill>
                <a:latin typeface="+mn-lt"/>
              </a:rPr>
              <a:t> dolor </a:t>
            </a:r>
            <a:r>
              <a:rPr lang="en-US" sz="2200" spc="43" dirty="0" err="1">
                <a:solidFill>
                  <a:srgbClr val="737373"/>
                </a:solidFill>
                <a:latin typeface="+mn-lt"/>
              </a:rPr>
              <a:t>morbi</a:t>
            </a:r>
            <a:r>
              <a:rPr lang="en-US" sz="2200" spc="43" dirty="0">
                <a:solidFill>
                  <a:srgbClr val="737373"/>
                </a:solidFill>
                <a:latin typeface="+mn-lt"/>
              </a:rPr>
              <a:t> non </a:t>
            </a:r>
            <a:r>
              <a:rPr lang="en-US" sz="2200" spc="43" dirty="0" err="1">
                <a:solidFill>
                  <a:srgbClr val="737373"/>
                </a:solidFill>
                <a:latin typeface="+mn-lt"/>
              </a:rPr>
              <a:t>arcu</a:t>
            </a:r>
            <a:r>
              <a:rPr lang="en-US" sz="2200" spc="43" dirty="0">
                <a:solidFill>
                  <a:srgbClr val="737373"/>
                </a:solidFill>
                <a:latin typeface="+mn-lt"/>
              </a:rPr>
              <a:t>. </a:t>
            </a:r>
          </a:p>
          <a:p>
            <a:pPr>
              <a:lnSpc>
                <a:spcPts val="3080"/>
              </a:lnSpc>
            </a:pPr>
            <a:endParaRPr lang="en-US" sz="2200" spc="43" dirty="0">
              <a:solidFill>
                <a:srgbClr val="737373"/>
              </a:solidFill>
              <a:latin typeface="+mn-lt"/>
            </a:endParaRPr>
          </a:p>
          <a:p>
            <a:pPr>
              <a:lnSpc>
                <a:spcPts val="3079"/>
              </a:lnSpc>
            </a:pPr>
            <a:r>
              <a:rPr lang="en-US" sz="2200" spc="43" dirty="0">
                <a:solidFill>
                  <a:srgbClr val="737373"/>
                </a:solidFill>
                <a:latin typeface="+mn-lt"/>
              </a:rPr>
              <a:t>Lorem ipsum dolor sit:</a:t>
            </a:r>
          </a:p>
          <a:p>
            <a:pPr>
              <a:lnSpc>
                <a:spcPts val="3079"/>
              </a:lnSpc>
            </a:pPr>
            <a:endParaRPr lang="en-US" sz="2200" spc="43" dirty="0">
              <a:solidFill>
                <a:srgbClr val="737373"/>
              </a:solidFill>
              <a:latin typeface="+mn-lt"/>
            </a:endParaRPr>
          </a:p>
          <a:p>
            <a:pPr marL="474980" lvl="1" indent="-237490">
              <a:lnSpc>
                <a:spcPts val="3079"/>
              </a:lnSpc>
              <a:buFont typeface="Arial"/>
              <a:buChar char="•"/>
            </a:pPr>
            <a:r>
              <a:rPr lang="en-US" sz="2200" spc="43" dirty="0">
                <a:solidFill>
                  <a:srgbClr val="737373"/>
                </a:solidFill>
                <a:latin typeface="+mn-lt"/>
              </a:rPr>
              <a:t>Lorem ipsum dolor sit </a:t>
            </a:r>
          </a:p>
          <a:p>
            <a:pPr marL="474980" lvl="1" indent="-237490">
              <a:lnSpc>
                <a:spcPts val="3079"/>
              </a:lnSpc>
              <a:buFont typeface="Arial"/>
              <a:buChar char="•"/>
            </a:pPr>
            <a:r>
              <a:rPr lang="en-US" sz="2200" spc="43" dirty="0">
                <a:solidFill>
                  <a:srgbClr val="737373"/>
                </a:solidFill>
                <a:latin typeface="+mn-lt"/>
              </a:rPr>
              <a:t>Lorem ipsum dolor sit </a:t>
            </a:r>
          </a:p>
          <a:p>
            <a:pPr marL="474980" lvl="1" indent="-237490">
              <a:lnSpc>
                <a:spcPts val="3079"/>
              </a:lnSpc>
              <a:buFont typeface="Arial"/>
              <a:buChar char="•"/>
            </a:pPr>
            <a:r>
              <a:rPr lang="en-US" sz="2200" spc="43" dirty="0">
                <a:solidFill>
                  <a:srgbClr val="737373"/>
                </a:solidFill>
                <a:latin typeface="+mn-lt"/>
              </a:rPr>
              <a:t>Lorem ipsum dolor sit</a:t>
            </a:r>
          </a:p>
        </p:txBody>
      </p:sp>
      <p:sp>
        <p:nvSpPr>
          <p:cNvPr id="19" name="TextBox 18">
            <a:extLst>
              <a:ext uri="{FF2B5EF4-FFF2-40B4-BE49-F238E27FC236}">
                <a16:creationId xmlns:a16="http://schemas.microsoft.com/office/drawing/2014/main" id="{3CC3C454-38CC-1D42-A633-352719898C86}"/>
              </a:ext>
            </a:extLst>
          </p:cNvPr>
          <p:cNvSpPr txBox="1"/>
          <p:nvPr userDrawn="1"/>
        </p:nvSpPr>
        <p:spPr>
          <a:xfrm>
            <a:off x="19037808" y="9070848"/>
            <a:ext cx="184731" cy="369332"/>
          </a:xfrm>
          <a:prstGeom prst="rect">
            <a:avLst/>
          </a:prstGeom>
          <a:noFill/>
        </p:spPr>
        <p:txBody>
          <a:bodyPr wrap="none" rtlCol="0">
            <a:spAutoFit/>
          </a:bodyPr>
          <a:lstStyle/>
          <a:p>
            <a:endParaRPr lang="en-US" dirty="0"/>
          </a:p>
        </p:txBody>
      </p:sp>
      <p:grpSp>
        <p:nvGrpSpPr>
          <p:cNvPr id="10" name="Group 3">
            <a:extLst>
              <a:ext uri="{FF2B5EF4-FFF2-40B4-BE49-F238E27FC236}">
                <a16:creationId xmlns:a16="http://schemas.microsoft.com/office/drawing/2014/main" id="{517A3987-9226-A546-A84B-68FDF585E79A}"/>
              </a:ext>
            </a:extLst>
          </p:cNvPr>
          <p:cNvGrpSpPr/>
          <p:nvPr userDrawn="1"/>
        </p:nvGrpSpPr>
        <p:grpSpPr>
          <a:xfrm>
            <a:off x="12265432" y="0"/>
            <a:ext cx="6022568" cy="10298660"/>
            <a:chOff x="0" y="0"/>
            <a:chExt cx="2037264" cy="3483744"/>
          </a:xfrm>
        </p:grpSpPr>
        <p:sp>
          <p:nvSpPr>
            <p:cNvPr id="15" name="Freeform 4">
              <a:extLst>
                <a:ext uri="{FF2B5EF4-FFF2-40B4-BE49-F238E27FC236}">
                  <a16:creationId xmlns:a16="http://schemas.microsoft.com/office/drawing/2014/main" id="{2599AF68-7BB0-0041-96DA-AF72C9BF04F7}"/>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chemeClr val="accent5"/>
            </a:solidFill>
          </p:spPr>
          <p:txBody>
            <a:bodyPr/>
            <a:lstStyle/>
            <a:p>
              <a:endParaRPr lang="en-US" dirty="0"/>
            </a:p>
          </p:txBody>
        </p:sp>
      </p:grpSp>
      <p:grpSp>
        <p:nvGrpSpPr>
          <p:cNvPr id="16" name="Group 5">
            <a:extLst>
              <a:ext uri="{FF2B5EF4-FFF2-40B4-BE49-F238E27FC236}">
                <a16:creationId xmlns:a16="http://schemas.microsoft.com/office/drawing/2014/main" id="{05CB882F-C1DA-5141-8D00-32D45AC5757B}"/>
              </a:ext>
            </a:extLst>
          </p:cNvPr>
          <p:cNvGrpSpPr/>
          <p:nvPr userDrawn="1"/>
        </p:nvGrpSpPr>
        <p:grpSpPr>
          <a:xfrm>
            <a:off x="11084469" y="1020166"/>
            <a:ext cx="7813131" cy="8247194"/>
            <a:chOff x="0" y="0"/>
            <a:chExt cx="1913890" cy="2020217"/>
          </a:xfrm>
        </p:grpSpPr>
        <p:sp>
          <p:nvSpPr>
            <p:cNvPr id="17" name="Freeform 6">
              <a:extLst>
                <a:ext uri="{FF2B5EF4-FFF2-40B4-BE49-F238E27FC236}">
                  <a16:creationId xmlns:a16="http://schemas.microsoft.com/office/drawing/2014/main" id="{5701DC2D-A2EF-5D41-9285-C168C6B53A41}"/>
                </a:ext>
              </a:extLst>
            </p:cNvPr>
            <p:cNvSpPr/>
            <p:nvPr/>
          </p:nvSpPr>
          <p:spPr>
            <a:xfrm>
              <a:off x="0" y="0"/>
              <a:ext cx="1913890" cy="2020217"/>
            </a:xfrm>
            <a:custGeom>
              <a:avLst/>
              <a:gdLst/>
              <a:ahLst/>
              <a:cxnLst/>
              <a:rect l="l" t="t" r="r" b="b"/>
              <a:pathLst>
                <a:path w="1913890" h="2020217">
                  <a:moveTo>
                    <a:pt x="0" y="0"/>
                  </a:moveTo>
                  <a:lnTo>
                    <a:pt x="1913890" y="0"/>
                  </a:lnTo>
                  <a:lnTo>
                    <a:pt x="1913890" y="2020217"/>
                  </a:lnTo>
                  <a:lnTo>
                    <a:pt x="0" y="2020217"/>
                  </a:lnTo>
                  <a:close/>
                </a:path>
              </a:pathLst>
            </a:custGeom>
            <a:solidFill>
              <a:srgbClr val="FFFFFF"/>
            </a:solidFill>
          </p:spPr>
        </p:sp>
      </p:grpSp>
      <p:sp>
        <p:nvSpPr>
          <p:cNvPr id="18" name="Picture Placeholder 10">
            <a:extLst>
              <a:ext uri="{FF2B5EF4-FFF2-40B4-BE49-F238E27FC236}">
                <a16:creationId xmlns:a16="http://schemas.microsoft.com/office/drawing/2014/main" id="{3B686586-EFB0-1348-860C-119A51ED044A}"/>
              </a:ext>
            </a:extLst>
          </p:cNvPr>
          <p:cNvSpPr>
            <a:spLocks noGrp="1"/>
          </p:cNvSpPr>
          <p:nvPr>
            <p:ph type="pic" sz="quarter" idx="21"/>
          </p:nvPr>
        </p:nvSpPr>
        <p:spPr>
          <a:xfrm>
            <a:off x="11466578" y="1714763"/>
            <a:ext cx="6867525" cy="6858000"/>
          </a:xfrm>
          <a:solidFill>
            <a:schemeClr val="bg2"/>
          </a:solidFill>
        </p:spPr>
        <p:txBody>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7956734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9_Custom Layou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13CCD8F-C93D-E743-A88C-7542937736C4}"/>
              </a:ext>
            </a:extLst>
          </p:cNvPr>
          <p:cNvSpPr>
            <a:spLocks noGrp="1"/>
          </p:cNvSpPr>
          <p:nvPr userDrawn="1">
            <p:ph type="body" sz="quarter" idx="17" hasCustomPrompt="1"/>
          </p:nvPr>
        </p:nvSpPr>
        <p:spPr>
          <a:xfrm>
            <a:off x="816681" y="885401"/>
            <a:ext cx="9445752" cy="2200699"/>
          </a:xfrm>
        </p:spPr>
        <p:txBody>
          <a:bodyPr lIns="0" rIns="0" anchor="t" anchorCtr="0">
            <a:normAutofit/>
          </a:bodyPr>
          <a:lstStyle>
            <a:lvl1pPr marL="0" indent="0" algn="l">
              <a:lnSpc>
                <a:spcPts val="6700"/>
              </a:lnSpc>
              <a:buNone/>
              <a:defRPr sz="8000" b="0" spc="300">
                <a:solidFill>
                  <a:schemeClr val="accent3"/>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a:t>
            </a:r>
          </a:p>
          <a:p>
            <a:pPr lvl="0"/>
            <a:r>
              <a:rPr lang="en-US" dirty="0"/>
              <a:t>Header</a:t>
            </a:r>
          </a:p>
        </p:txBody>
      </p:sp>
      <p:sp>
        <p:nvSpPr>
          <p:cNvPr id="3" name="Text Placeholder 2">
            <a:extLst>
              <a:ext uri="{FF2B5EF4-FFF2-40B4-BE49-F238E27FC236}">
                <a16:creationId xmlns:a16="http://schemas.microsoft.com/office/drawing/2014/main" id="{D90E2707-D289-0048-8FBE-78E8A0C7A98C}"/>
              </a:ext>
            </a:extLst>
          </p:cNvPr>
          <p:cNvSpPr>
            <a:spLocks noGrp="1"/>
          </p:cNvSpPr>
          <p:nvPr>
            <p:ph type="body" sz="quarter" idx="18" hasCustomPrompt="1"/>
          </p:nvPr>
        </p:nvSpPr>
        <p:spPr>
          <a:xfrm>
            <a:off x="813633" y="3401568"/>
            <a:ext cx="9448800" cy="6400800"/>
          </a:xfrm>
        </p:spPr>
        <p:txBody>
          <a:bodyPr/>
          <a:lstStyle>
            <a:lvl1pPr marL="0" indent="0">
              <a:buNone/>
              <a:defRPr/>
            </a:lvl1pPr>
            <a:lvl2pPr marL="457200" indent="0">
              <a:buNone/>
              <a:defRPr/>
            </a:lvl2pPr>
          </a:lstStyle>
          <a:p>
            <a:pPr>
              <a:lnSpc>
                <a:spcPts val="3080"/>
              </a:lnSpc>
            </a:pPr>
            <a:r>
              <a:rPr lang="en-US" sz="2200" spc="43" dirty="0">
                <a:solidFill>
                  <a:srgbClr val="737373"/>
                </a:solidFill>
                <a:latin typeface="+mn-lt"/>
              </a:rPr>
              <a:t>Lorem ipsum dolor sit </a:t>
            </a:r>
            <a:r>
              <a:rPr lang="en-US" sz="2200" spc="43" dirty="0" err="1">
                <a:solidFill>
                  <a:srgbClr val="737373"/>
                </a:solidFill>
                <a:latin typeface="+mn-lt"/>
              </a:rPr>
              <a:t>amet</a:t>
            </a:r>
            <a:r>
              <a:rPr lang="en-US" sz="2200" spc="43" dirty="0">
                <a:solidFill>
                  <a:srgbClr val="737373"/>
                </a:solidFill>
                <a:latin typeface="+mn-lt"/>
              </a:rPr>
              <a:t>, </a:t>
            </a:r>
            <a:r>
              <a:rPr lang="en-US" sz="2200" spc="43" dirty="0" err="1">
                <a:solidFill>
                  <a:srgbClr val="737373"/>
                </a:solidFill>
                <a:latin typeface="+mn-lt"/>
              </a:rPr>
              <a:t>consectetur</a:t>
            </a:r>
            <a:r>
              <a:rPr lang="en-US" sz="2200" spc="43" dirty="0">
                <a:solidFill>
                  <a:srgbClr val="737373"/>
                </a:solidFill>
                <a:latin typeface="+mn-lt"/>
              </a:rPr>
              <a:t> </a:t>
            </a:r>
            <a:r>
              <a:rPr lang="en-US" sz="2200" spc="43" dirty="0" err="1">
                <a:solidFill>
                  <a:srgbClr val="737373"/>
                </a:solidFill>
                <a:latin typeface="+mn-lt"/>
              </a:rPr>
              <a:t>adipiscing</a:t>
            </a:r>
            <a:r>
              <a:rPr lang="en-US" sz="2200" spc="43" dirty="0">
                <a:solidFill>
                  <a:srgbClr val="737373"/>
                </a:solidFill>
                <a:latin typeface="+mn-lt"/>
              </a:rPr>
              <a:t> </a:t>
            </a:r>
            <a:r>
              <a:rPr lang="en-US" sz="2200" spc="43" dirty="0" err="1">
                <a:solidFill>
                  <a:srgbClr val="737373"/>
                </a:solidFill>
                <a:latin typeface="+mn-lt"/>
              </a:rPr>
              <a:t>elit</a:t>
            </a:r>
            <a:r>
              <a:rPr lang="en-US" sz="2200" spc="43" dirty="0">
                <a:solidFill>
                  <a:srgbClr val="737373"/>
                </a:solidFill>
                <a:latin typeface="+mn-lt"/>
              </a:rPr>
              <a:t>, sed do </a:t>
            </a:r>
            <a:r>
              <a:rPr lang="en-US" sz="2200" spc="43" dirty="0" err="1">
                <a:solidFill>
                  <a:srgbClr val="737373"/>
                </a:solidFill>
                <a:latin typeface="+mn-lt"/>
              </a:rPr>
              <a:t>eiusmod</a:t>
            </a:r>
            <a:r>
              <a:rPr lang="en-US" sz="2200" spc="43" dirty="0">
                <a:solidFill>
                  <a:srgbClr val="737373"/>
                </a:solidFill>
                <a:latin typeface="+mn-lt"/>
              </a:rPr>
              <a:t> </a:t>
            </a:r>
            <a:r>
              <a:rPr lang="en-US" sz="2200" spc="43" dirty="0" err="1">
                <a:solidFill>
                  <a:srgbClr val="737373"/>
                </a:solidFill>
                <a:latin typeface="+mn-lt"/>
              </a:rPr>
              <a:t>tempor</a:t>
            </a:r>
            <a:r>
              <a:rPr lang="en-US" sz="2200" spc="43" dirty="0">
                <a:solidFill>
                  <a:srgbClr val="737373"/>
                </a:solidFill>
                <a:latin typeface="+mn-lt"/>
              </a:rPr>
              <a:t> </a:t>
            </a:r>
            <a:r>
              <a:rPr lang="en-US" sz="2200" spc="43" dirty="0" err="1">
                <a:solidFill>
                  <a:srgbClr val="737373"/>
                </a:solidFill>
                <a:latin typeface="+mn-lt"/>
              </a:rPr>
              <a:t>incididunt</a:t>
            </a:r>
            <a:r>
              <a:rPr lang="en-US" sz="2200" spc="43" dirty="0">
                <a:solidFill>
                  <a:srgbClr val="737373"/>
                </a:solidFill>
                <a:latin typeface="+mn-lt"/>
              </a:rPr>
              <a:t> </a:t>
            </a:r>
            <a:r>
              <a:rPr lang="en-US" sz="2200" spc="43" dirty="0" err="1">
                <a:solidFill>
                  <a:srgbClr val="737373"/>
                </a:solidFill>
                <a:latin typeface="+mn-lt"/>
              </a:rPr>
              <a:t>ut</a:t>
            </a:r>
            <a:r>
              <a:rPr lang="en-US" sz="2200" spc="43" dirty="0">
                <a:solidFill>
                  <a:srgbClr val="737373"/>
                </a:solidFill>
                <a:latin typeface="+mn-lt"/>
              </a:rPr>
              <a:t> </a:t>
            </a:r>
            <a:r>
              <a:rPr lang="en-US" sz="2200" spc="43" dirty="0" err="1">
                <a:solidFill>
                  <a:srgbClr val="737373"/>
                </a:solidFill>
                <a:latin typeface="+mn-lt"/>
              </a:rPr>
              <a:t>labore</a:t>
            </a:r>
            <a:r>
              <a:rPr lang="en-US" sz="2200" spc="43" dirty="0">
                <a:solidFill>
                  <a:srgbClr val="737373"/>
                </a:solidFill>
                <a:latin typeface="+mn-lt"/>
              </a:rPr>
              <a:t> et dolore magna </a:t>
            </a:r>
            <a:r>
              <a:rPr lang="en-US" sz="2200" spc="43" dirty="0" err="1">
                <a:solidFill>
                  <a:srgbClr val="737373"/>
                </a:solidFill>
                <a:latin typeface="+mn-lt"/>
              </a:rPr>
              <a:t>aliqua</a:t>
            </a:r>
            <a:r>
              <a:rPr lang="en-US" sz="2200" spc="43" dirty="0">
                <a:solidFill>
                  <a:srgbClr val="737373"/>
                </a:solidFill>
                <a:latin typeface="+mn-lt"/>
              </a:rPr>
              <a:t>. </a:t>
            </a:r>
            <a:r>
              <a:rPr lang="en-US" sz="2200" spc="43" dirty="0" err="1">
                <a:solidFill>
                  <a:srgbClr val="737373"/>
                </a:solidFill>
                <a:latin typeface="+mn-lt"/>
              </a:rPr>
              <a:t>Sapien</a:t>
            </a:r>
            <a:r>
              <a:rPr lang="en-US" sz="2200" spc="43" dirty="0">
                <a:solidFill>
                  <a:srgbClr val="737373"/>
                </a:solidFill>
                <a:latin typeface="+mn-lt"/>
              </a:rPr>
              <a:t> </a:t>
            </a:r>
            <a:r>
              <a:rPr lang="en-US" sz="2200" spc="43" dirty="0" err="1">
                <a:solidFill>
                  <a:srgbClr val="737373"/>
                </a:solidFill>
                <a:latin typeface="+mn-lt"/>
              </a:rPr>
              <a:t>pellentesque</a:t>
            </a:r>
            <a:r>
              <a:rPr lang="en-US" sz="2200" spc="43" dirty="0">
                <a:solidFill>
                  <a:srgbClr val="737373"/>
                </a:solidFill>
                <a:latin typeface="+mn-lt"/>
              </a:rPr>
              <a:t> habitant </a:t>
            </a:r>
            <a:r>
              <a:rPr lang="en-US" sz="2200" spc="43" dirty="0" err="1">
                <a:solidFill>
                  <a:srgbClr val="737373"/>
                </a:solidFill>
                <a:latin typeface="+mn-lt"/>
              </a:rPr>
              <a:t>morbi</a:t>
            </a:r>
            <a:r>
              <a:rPr lang="en-US" sz="2200" spc="43" dirty="0">
                <a:solidFill>
                  <a:srgbClr val="737373"/>
                </a:solidFill>
                <a:latin typeface="+mn-lt"/>
              </a:rPr>
              <a:t> </a:t>
            </a:r>
            <a:r>
              <a:rPr lang="en-US" sz="2200" spc="43" dirty="0" err="1">
                <a:solidFill>
                  <a:srgbClr val="737373"/>
                </a:solidFill>
                <a:latin typeface="+mn-lt"/>
              </a:rPr>
              <a:t>tristique</a:t>
            </a:r>
            <a:r>
              <a:rPr lang="en-US" sz="2200" spc="43" dirty="0">
                <a:solidFill>
                  <a:srgbClr val="737373"/>
                </a:solidFill>
                <a:latin typeface="+mn-lt"/>
              </a:rPr>
              <a:t> </a:t>
            </a:r>
            <a:r>
              <a:rPr lang="en-US" sz="2200" spc="43" dirty="0" err="1">
                <a:solidFill>
                  <a:srgbClr val="737373"/>
                </a:solidFill>
                <a:latin typeface="+mn-lt"/>
              </a:rPr>
              <a:t>senectus</a:t>
            </a:r>
            <a:r>
              <a:rPr lang="en-US" sz="2200" spc="43" dirty="0">
                <a:solidFill>
                  <a:srgbClr val="737373"/>
                </a:solidFill>
                <a:latin typeface="+mn-lt"/>
              </a:rPr>
              <a:t> et </a:t>
            </a:r>
            <a:r>
              <a:rPr lang="en-US" sz="2200" spc="43" dirty="0" err="1">
                <a:solidFill>
                  <a:srgbClr val="737373"/>
                </a:solidFill>
                <a:latin typeface="+mn-lt"/>
              </a:rPr>
              <a:t>netus</a:t>
            </a:r>
            <a:r>
              <a:rPr lang="en-US" sz="2200" spc="43" dirty="0">
                <a:solidFill>
                  <a:srgbClr val="737373"/>
                </a:solidFill>
                <a:latin typeface="+mn-lt"/>
              </a:rPr>
              <a:t> et </a:t>
            </a:r>
            <a:r>
              <a:rPr lang="en-US" sz="2200" spc="43" dirty="0" err="1">
                <a:solidFill>
                  <a:srgbClr val="737373"/>
                </a:solidFill>
                <a:latin typeface="+mn-lt"/>
              </a:rPr>
              <a:t>malesuada</a:t>
            </a:r>
            <a:r>
              <a:rPr lang="en-US" sz="2200" spc="43" dirty="0">
                <a:solidFill>
                  <a:srgbClr val="737373"/>
                </a:solidFill>
                <a:latin typeface="+mn-lt"/>
              </a:rPr>
              <a:t>. </a:t>
            </a:r>
            <a:r>
              <a:rPr lang="en-US" sz="2200" spc="43" dirty="0" err="1">
                <a:solidFill>
                  <a:srgbClr val="737373"/>
                </a:solidFill>
                <a:latin typeface="+mn-lt"/>
              </a:rPr>
              <a:t>Erat</a:t>
            </a:r>
            <a:r>
              <a:rPr lang="en-US" sz="2200" spc="43" dirty="0">
                <a:solidFill>
                  <a:srgbClr val="737373"/>
                </a:solidFill>
                <a:latin typeface="+mn-lt"/>
              </a:rPr>
              <a:t> </a:t>
            </a:r>
            <a:r>
              <a:rPr lang="en-US" sz="2200" spc="43" dirty="0" err="1">
                <a:solidFill>
                  <a:srgbClr val="737373"/>
                </a:solidFill>
                <a:latin typeface="+mn-lt"/>
              </a:rPr>
              <a:t>velit</a:t>
            </a:r>
            <a:r>
              <a:rPr lang="en-US" sz="2200" spc="43" dirty="0">
                <a:solidFill>
                  <a:srgbClr val="737373"/>
                </a:solidFill>
                <a:latin typeface="+mn-lt"/>
              </a:rPr>
              <a:t> </a:t>
            </a:r>
            <a:r>
              <a:rPr lang="en-US" sz="2200" spc="43" dirty="0" err="1">
                <a:solidFill>
                  <a:srgbClr val="737373"/>
                </a:solidFill>
                <a:latin typeface="+mn-lt"/>
              </a:rPr>
              <a:t>scelerisque</a:t>
            </a:r>
            <a:r>
              <a:rPr lang="en-US" sz="2200" spc="43" dirty="0">
                <a:solidFill>
                  <a:srgbClr val="737373"/>
                </a:solidFill>
                <a:latin typeface="+mn-lt"/>
              </a:rPr>
              <a:t> in dictum non </a:t>
            </a:r>
            <a:r>
              <a:rPr lang="en-US" sz="2200" spc="43" dirty="0" err="1">
                <a:solidFill>
                  <a:srgbClr val="737373"/>
                </a:solidFill>
                <a:latin typeface="+mn-lt"/>
              </a:rPr>
              <a:t>consectetur</a:t>
            </a:r>
            <a:r>
              <a:rPr lang="en-US" sz="2200" spc="43" dirty="0">
                <a:solidFill>
                  <a:srgbClr val="737373"/>
                </a:solidFill>
                <a:latin typeface="+mn-lt"/>
              </a:rPr>
              <a:t> a </a:t>
            </a:r>
            <a:r>
              <a:rPr lang="en-US" sz="2200" spc="43" dirty="0" err="1">
                <a:solidFill>
                  <a:srgbClr val="737373"/>
                </a:solidFill>
                <a:latin typeface="+mn-lt"/>
              </a:rPr>
              <a:t>erat</a:t>
            </a:r>
            <a:r>
              <a:rPr lang="en-US" sz="2200" spc="43" dirty="0">
                <a:solidFill>
                  <a:srgbClr val="737373"/>
                </a:solidFill>
                <a:latin typeface="+mn-lt"/>
              </a:rPr>
              <a:t>. </a:t>
            </a:r>
            <a:r>
              <a:rPr lang="en-US" sz="2200" spc="43" dirty="0" err="1">
                <a:solidFill>
                  <a:srgbClr val="737373"/>
                </a:solidFill>
                <a:latin typeface="+mn-lt"/>
              </a:rPr>
              <a:t>Porttitor</a:t>
            </a:r>
            <a:r>
              <a:rPr lang="en-US" sz="2200" spc="43" dirty="0">
                <a:solidFill>
                  <a:srgbClr val="737373"/>
                </a:solidFill>
                <a:latin typeface="+mn-lt"/>
              </a:rPr>
              <a:t> </a:t>
            </a:r>
            <a:r>
              <a:rPr lang="en-US" sz="2200" spc="43" dirty="0" err="1">
                <a:solidFill>
                  <a:srgbClr val="737373"/>
                </a:solidFill>
                <a:latin typeface="+mn-lt"/>
              </a:rPr>
              <a:t>eget</a:t>
            </a:r>
            <a:r>
              <a:rPr lang="en-US" sz="2200" spc="43" dirty="0">
                <a:solidFill>
                  <a:srgbClr val="737373"/>
                </a:solidFill>
                <a:latin typeface="+mn-lt"/>
              </a:rPr>
              <a:t> dolor </a:t>
            </a:r>
            <a:r>
              <a:rPr lang="en-US" sz="2200" spc="43" dirty="0" err="1">
                <a:solidFill>
                  <a:srgbClr val="737373"/>
                </a:solidFill>
                <a:latin typeface="+mn-lt"/>
              </a:rPr>
              <a:t>morbi</a:t>
            </a:r>
            <a:r>
              <a:rPr lang="en-US" sz="2200" spc="43" dirty="0">
                <a:solidFill>
                  <a:srgbClr val="737373"/>
                </a:solidFill>
                <a:latin typeface="+mn-lt"/>
              </a:rPr>
              <a:t> non </a:t>
            </a:r>
            <a:r>
              <a:rPr lang="en-US" sz="2200" spc="43" dirty="0" err="1">
                <a:solidFill>
                  <a:srgbClr val="737373"/>
                </a:solidFill>
                <a:latin typeface="+mn-lt"/>
              </a:rPr>
              <a:t>arcu</a:t>
            </a:r>
            <a:r>
              <a:rPr lang="en-US" sz="2200" spc="43" dirty="0">
                <a:solidFill>
                  <a:srgbClr val="737373"/>
                </a:solidFill>
                <a:latin typeface="+mn-lt"/>
              </a:rPr>
              <a:t>. </a:t>
            </a:r>
          </a:p>
          <a:p>
            <a:pPr>
              <a:lnSpc>
                <a:spcPts val="3080"/>
              </a:lnSpc>
            </a:pPr>
            <a:endParaRPr lang="en-US" sz="2200" spc="43" dirty="0">
              <a:solidFill>
                <a:srgbClr val="737373"/>
              </a:solidFill>
              <a:latin typeface="+mn-lt"/>
            </a:endParaRPr>
          </a:p>
          <a:p>
            <a:pPr>
              <a:lnSpc>
                <a:spcPts val="3079"/>
              </a:lnSpc>
            </a:pPr>
            <a:r>
              <a:rPr lang="en-US" sz="2200" spc="43" dirty="0">
                <a:solidFill>
                  <a:srgbClr val="737373"/>
                </a:solidFill>
                <a:latin typeface="+mn-lt"/>
              </a:rPr>
              <a:t>Lorem ipsum dolor sit:</a:t>
            </a:r>
          </a:p>
          <a:p>
            <a:pPr>
              <a:lnSpc>
                <a:spcPts val="3079"/>
              </a:lnSpc>
            </a:pPr>
            <a:endParaRPr lang="en-US" sz="2200" spc="43" dirty="0">
              <a:solidFill>
                <a:srgbClr val="737373"/>
              </a:solidFill>
              <a:latin typeface="+mn-lt"/>
            </a:endParaRPr>
          </a:p>
          <a:p>
            <a:pPr marL="474980" lvl="1" indent="-237490">
              <a:lnSpc>
                <a:spcPts val="3079"/>
              </a:lnSpc>
              <a:buFont typeface="Arial"/>
              <a:buChar char="•"/>
            </a:pPr>
            <a:r>
              <a:rPr lang="en-US" sz="2200" spc="43" dirty="0">
                <a:solidFill>
                  <a:srgbClr val="737373"/>
                </a:solidFill>
                <a:latin typeface="+mn-lt"/>
              </a:rPr>
              <a:t>Lorem ipsum dolor sit </a:t>
            </a:r>
          </a:p>
          <a:p>
            <a:pPr marL="474980" lvl="1" indent="-237490">
              <a:lnSpc>
                <a:spcPts val="3079"/>
              </a:lnSpc>
              <a:buFont typeface="Arial"/>
              <a:buChar char="•"/>
            </a:pPr>
            <a:r>
              <a:rPr lang="en-US" sz="2200" spc="43" dirty="0">
                <a:solidFill>
                  <a:srgbClr val="737373"/>
                </a:solidFill>
                <a:latin typeface="+mn-lt"/>
              </a:rPr>
              <a:t>Lorem ipsum dolor sit </a:t>
            </a:r>
          </a:p>
          <a:p>
            <a:pPr marL="474980" lvl="1" indent="-237490">
              <a:lnSpc>
                <a:spcPts val="3079"/>
              </a:lnSpc>
              <a:buFont typeface="Arial"/>
              <a:buChar char="•"/>
            </a:pPr>
            <a:r>
              <a:rPr lang="en-US" sz="2200" spc="43" dirty="0">
                <a:solidFill>
                  <a:srgbClr val="737373"/>
                </a:solidFill>
                <a:latin typeface="+mn-lt"/>
              </a:rPr>
              <a:t>Lorem ipsum dolor sit</a:t>
            </a:r>
          </a:p>
        </p:txBody>
      </p:sp>
      <p:sp>
        <p:nvSpPr>
          <p:cNvPr id="19" name="TextBox 18">
            <a:extLst>
              <a:ext uri="{FF2B5EF4-FFF2-40B4-BE49-F238E27FC236}">
                <a16:creationId xmlns:a16="http://schemas.microsoft.com/office/drawing/2014/main" id="{3CC3C454-38CC-1D42-A633-352719898C86}"/>
              </a:ext>
            </a:extLst>
          </p:cNvPr>
          <p:cNvSpPr txBox="1"/>
          <p:nvPr userDrawn="1"/>
        </p:nvSpPr>
        <p:spPr>
          <a:xfrm>
            <a:off x="19037808" y="9070848"/>
            <a:ext cx="184731" cy="369332"/>
          </a:xfrm>
          <a:prstGeom prst="rect">
            <a:avLst/>
          </a:prstGeom>
          <a:noFill/>
        </p:spPr>
        <p:txBody>
          <a:bodyPr wrap="none" rtlCol="0">
            <a:spAutoFit/>
          </a:bodyPr>
          <a:lstStyle/>
          <a:p>
            <a:endParaRPr lang="en-US" dirty="0"/>
          </a:p>
        </p:txBody>
      </p:sp>
      <p:grpSp>
        <p:nvGrpSpPr>
          <p:cNvPr id="10" name="Group 3">
            <a:extLst>
              <a:ext uri="{FF2B5EF4-FFF2-40B4-BE49-F238E27FC236}">
                <a16:creationId xmlns:a16="http://schemas.microsoft.com/office/drawing/2014/main" id="{517A3987-9226-A546-A84B-68FDF585E79A}"/>
              </a:ext>
            </a:extLst>
          </p:cNvPr>
          <p:cNvGrpSpPr/>
          <p:nvPr userDrawn="1"/>
        </p:nvGrpSpPr>
        <p:grpSpPr>
          <a:xfrm>
            <a:off x="12265432" y="0"/>
            <a:ext cx="6022568" cy="10298660"/>
            <a:chOff x="0" y="0"/>
            <a:chExt cx="2037264" cy="3483744"/>
          </a:xfrm>
        </p:grpSpPr>
        <p:sp>
          <p:nvSpPr>
            <p:cNvPr id="15" name="Freeform 4">
              <a:extLst>
                <a:ext uri="{FF2B5EF4-FFF2-40B4-BE49-F238E27FC236}">
                  <a16:creationId xmlns:a16="http://schemas.microsoft.com/office/drawing/2014/main" id="{2599AF68-7BB0-0041-96DA-AF72C9BF04F7}"/>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chemeClr val="accent3"/>
            </a:solidFill>
          </p:spPr>
          <p:txBody>
            <a:bodyPr/>
            <a:lstStyle/>
            <a:p>
              <a:endParaRPr lang="en-US" dirty="0"/>
            </a:p>
          </p:txBody>
        </p:sp>
      </p:grpSp>
      <p:grpSp>
        <p:nvGrpSpPr>
          <p:cNvPr id="16" name="Group 5">
            <a:extLst>
              <a:ext uri="{FF2B5EF4-FFF2-40B4-BE49-F238E27FC236}">
                <a16:creationId xmlns:a16="http://schemas.microsoft.com/office/drawing/2014/main" id="{05CB882F-C1DA-5141-8D00-32D45AC5757B}"/>
              </a:ext>
            </a:extLst>
          </p:cNvPr>
          <p:cNvGrpSpPr/>
          <p:nvPr userDrawn="1"/>
        </p:nvGrpSpPr>
        <p:grpSpPr>
          <a:xfrm>
            <a:off x="11084469" y="1020166"/>
            <a:ext cx="7813131" cy="8247194"/>
            <a:chOff x="0" y="0"/>
            <a:chExt cx="1913890" cy="2020217"/>
          </a:xfrm>
        </p:grpSpPr>
        <p:sp>
          <p:nvSpPr>
            <p:cNvPr id="17" name="Freeform 6">
              <a:extLst>
                <a:ext uri="{FF2B5EF4-FFF2-40B4-BE49-F238E27FC236}">
                  <a16:creationId xmlns:a16="http://schemas.microsoft.com/office/drawing/2014/main" id="{5701DC2D-A2EF-5D41-9285-C168C6B53A41}"/>
                </a:ext>
              </a:extLst>
            </p:cNvPr>
            <p:cNvSpPr/>
            <p:nvPr/>
          </p:nvSpPr>
          <p:spPr>
            <a:xfrm>
              <a:off x="0" y="0"/>
              <a:ext cx="1913890" cy="2020217"/>
            </a:xfrm>
            <a:custGeom>
              <a:avLst/>
              <a:gdLst/>
              <a:ahLst/>
              <a:cxnLst/>
              <a:rect l="l" t="t" r="r" b="b"/>
              <a:pathLst>
                <a:path w="1913890" h="2020217">
                  <a:moveTo>
                    <a:pt x="0" y="0"/>
                  </a:moveTo>
                  <a:lnTo>
                    <a:pt x="1913890" y="0"/>
                  </a:lnTo>
                  <a:lnTo>
                    <a:pt x="1913890" y="2020217"/>
                  </a:lnTo>
                  <a:lnTo>
                    <a:pt x="0" y="2020217"/>
                  </a:lnTo>
                  <a:close/>
                </a:path>
              </a:pathLst>
            </a:custGeom>
            <a:solidFill>
              <a:srgbClr val="FFFFFF"/>
            </a:solidFill>
          </p:spPr>
        </p:sp>
      </p:grpSp>
      <p:sp>
        <p:nvSpPr>
          <p:cNvPr id="18" name="Picture Placeholder 10">
            <a:extLst>
              <a:ext uri="{FF2B5EF4-FFF2-40B4-BE49-F238E27FC236}">
                <a16:creationId xmlns:a16="http://schemas.microsoft.com/office/drawing/2014/main" id="{3B686586-EFB0-1348-860C-119A51ED044A}"/>
              </a:ext>
            </a:extLst>
          </p:cNvPr>
          <p:cNvSpPr>
            <a:spLocks noGrp="1"/>
          </p:cNvSpPr>
          <p:nvPr>
            <p:ph type="pic" sz="quarter" idx="21"/>
          </p:nvPr>
        </p:nvSpPr>
        <p:spPr>
          <a:xfrm>
            <a:off x="11466578" y="1714763"/>
            <a:ext cx="6867525" cy="6858000"/>
          </a:xfrm>
          <a:solidFill>
            <a:schemeClr val="bg2"/>
          </a:solidFill>
        </p:spPr>
        <p:txBody>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956247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grpSp>
        <p:nvGrpSpPr>
          <p:cNvPr id="3" name="Group 9">
            <a:extLst>
              <a:ext uri="{FF2B5EF4-FFF2-40B4-BE49-F238E27FC236}">
                <a16:creationId xmlns:a16="http://schemas.microsoft.com/office/drawing/2014/main" id="{98F9492A-1FBF-C54F-B49D-AB673495B8D1}"/>
              </a:ext>
            </a:extLst>
          </p:cNvPr>
          <p:cNvGrpSpPr/>
          <p:nvPr userDrawn="1"/>
        </p:nvGrpSpPr>
        <p:grpSpPr>
          <a:xfrm rot="5400000">
            <a:off x="11585025" y="0"/>
            <a:ext cx="6702975" cy="6702975"/>
            <a:chOff x="0" y="0"/>
            <a:chExt cx="471005" cy="471005"/>
          </a:xfrm>
        </p:grpSpPr>
        <p:sp>
          <p:nvSpPr>
            <p:cNvPr id="4" name="Freeform 10">
              <a:extLst>
                <a:ext uri="{FF2B5EF4-FFF2-40B4-BE49-F238E27FC236}">
                  <a16:creationId xmlns:a16="http://schemas.microsoft.com/office/drawing/2014/main" id="{D7A94B46-DDAE-0B4A-AEB6-78B78C6DD58B}"/>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rgbClr val="1ED6D9"/>
            </a:solidFill>
          </p:spPr>
        </p:sp>
      </p:grpSp>
      <p:sp>
        <p:nvSpPr>
          <p:cNvPr id="5" name="Text Placeholder 14">
            <a:extLst>
              <a:ext uri="{FF2B5EF4-FFF2-40B4-BE49-F238E27FC236}">
                <a16:creationId xmlns:a16="http://schemas.microsoft.com/office/drawing/2014/main" id="{73F3453D-DD95-784A-82E9-D62E9666581F}"/>
              </a:ext>
            </a:extLst>
          </p:cNvPr>
          <p:cNvSpPr>
            <a:spLocks noGrp="1"/>
          </p:cNvSpPr>
          <p:nvPr>
            <p:ph type="body" sz="quarter" idx="18" hasCustomPrompt="1"/>
          </p:nvPr>
        </p:nvSpPr>
        <p:spPr>
          <a:xfrm>
            <a:off x="1021080" y="4840012"/>
            <a:ext cx="15598530" cy="4646888"/>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6" name="Text Placeholder 12">
            <a:extLst>
              <a:ext uri="{FF2B5EF4-FFF2-40B4-BE49-F238E27FC236}">
                <a16:creationId xmlns:a16="http://schemas.microsoft.com/office/drawing/2014/main" id="{D612A955-D8EB-D245-A5A6-109AA4130F68}"/>
              </a:ext>
            </a:extLst>
          </p:cNvPr>
          <p:cNvSpPr>
            <a:spLocks noGrp="1"/>
          </p:cNvSpPr>
          <p:nvPr>
            <p:ph type="body" sz="quarter" idx="17"/>
          </p:nvPr>
        </p:nvSpPr>
        <p:spPr>
          <a:xfrm>
            <a:off x="990600" y="1028701"/>
            <a:ext cx="15598530" cy="3455480"/>
          </a:xfrm>
          <a:ln>
            <a:noFill/>
          </a:ln>
        </p:spPr>
        <p:txBody>
          <a:bodyPr lIns="0" rIns="0" anchor="b" anchorCtr="0">
            <a:normAutofit/>
          </a:bodyPr>
          <a:lstStyle>
            <a:lvl1pPr marL="0" indent="0" algn="l">
              <a:lnSpc>
                <a:spcPts val="5400"/>
              </a:lnSpc>
              <a:buNone/>
              <a:defRPr sz="7200" b="0" spc="300">
                <a:solidFill>
                  <a:schemeClr val="accent2"/>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239607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2_Custom Layout">
    <p:spTree>
      <p:nvGrpSpPr>
        <p:cNvPr id="1" name=""/>
        <p:cNvGrpSpPr/>
        <p:nvPr/>
      </p:nvGrpSpPr>
      <p:grpSpPr>
        <a:xfrm>
          <a:off x="0" y="0"/>
          <a:ext cx="0" cy="0"/>
          <a:chOff x="0" y="0"/>
          <a:chExt cx="0" cy="0"/>
        </a:xfrm>
      </p:grpSpPr>
      <p:grpSp>
        <p:nvGrpSpPr>
          <p:cNvPr id="3" name="Group 9">
            <a:extLst>
              <a:ext uri="{FF2B5EF4-FFF2-40B4-BE49-F238E27FC236}">
                <a16:creationId xmlns:a16="http://schemas.microsoft.com/office/drawing/2014/main" id="{98F9492A-1FBF-C54F-B49D-AB673495B8D1}"/>
              </a:ext>
            </a:extLst>
          </p:cNvPr>
          <p:cNvGrpSpPr/>
          <p:nvPr userDrawn="1"/>
        </p:nvGrpSpPr>
        <p:grpSpPr>
          <a:xfrm rot="5400000">
            <a:off x="11585025" y="0"/>
            <a:ext cx="6702975" cy="6702975"/>
            <a:chOff x="0" y="0"/>
            <a:chExt cx="471005" cy="471005"/>
          </a:xfrm>
        </p:grpSpPr>
        <p:sp>
          <p:nvSpPr>
            <p:cNvPr id="4" name="Freeform 10">
              <a:extLst>
                <a:ext uri="{FF2B5EF4-FFF2-40B4-BE49-F238E27FC236}">
                  <a16:creationId xmlns:a16="http://schemas.microsoft.com/office/drawing/2014/main" id="{D7A94B46-DDAE-0B4A-AEB6-78B78C6DD58B}"/>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1"/>
            </a:solidFill>
          </p:spPr>
          <p:txBody>
            <a:bodyPr/>
            <a:lstStyle/>
            <a:p>
              <a:endParaRPr lang="en-US"/>
            </a:p>
          </p:txBody>
        </p:sp>
      </p:grpSp>
      <p:sp>
        <p:nvSpPr>
          <p:cNvPr id="5" name="Text Placeholder 14">
            <a:extLst>
              <a:ext uri="{FF2B5EF4-FFF2-40B4-BE49-F238E27FC236}">
                <a16:creationId xmlns:a16="http://schemas.microsoft.com/office/drawing/2014/main" id="{73F3453D-DD95-784A-82E9-D62E9666581F}"/>
              </a:ext>
            </a:extLst>
          </p:cNvPr>
          <p:cNvSpPr>
            <a:spLocks noGrp="1"/>
          </p:cNvSpPr>
          <p:nvPr>
            <p:ph type="body" sz="quarter" idx="18" hasCustomPrompt="1"/>
          </p:nvPr>
        </p:nvSpPr>
        <p:spPr>
          <a:xfrm>
            <a:off x="1021080" y="4840012"/>
            <a:ext cx="15598530" cy="4646888"/>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6" name="Text Placeholder 12">
            <a:extLst>
              <a:ext uri="{FF2B5EF4-FFF2-40B4-BE49-F238E27FC236}">
                <a16:creationId xmlns:a16="http://schemas.microsoft.com/office/drawing/2014/main" id="{D612A955-D8EB-D245-A5A6-109AA4130F68}"/>
              </a:ext>
            </a:extLst>
          </p:cNvPr>
          <p:cNvSpPr>
            <a:spLocks noGrp="1"/>
          </p:cNvSpPr>
          <p:nvPr>
            <p:ph type="body" sz="quarter" idx="17"/>
          </p:nvPr>
        </p:nvSpPr>
        <p:spPr>
          <a:xfrm>
            <a:off x="990600" y="1028701"/>
            <a:ext cx="15598530" cy="3455480"/>
          </a:xfrm>
          <a:ln>
            <a:noFill/>
          </a:ln>
        </p:spPr>
        <p:txBody>
          <a:bodyPr lIns="0" rIns="0" anchor="b" anchorCtr="0">
            <a:normAutofit/>
          </a:bodyPr>
          <a:lstStyle>
            <a:lvl1pPr marL="0" indent="0" algn="l">
              <a:lnSpc>
                <a:spcPts val="5400"/>
              </a:lnSpc>
              <a:buNone/>
              <a:defRPr sz="7200" b="0" spc="300">
                <a:solidFill>
                  <a:schemeClr val="accent1"/>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p:txBody>
      </p:sp>
    </p:spTree>
    <p:extLst>
      <p:ext uri="{BB962C8B-B14F-4D97-AF65-F5344CB8AC3E}">
        <p14:creationId xmlns:p14="http://schemas.microsoft.com/office/powerpoint/2010/main" val="159562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grpSp>
        <p:nvGrpSpPr>
          <p:cNvPr id="11" name="Group 5">
            <a:extLst>
              <a:ext uri="{FF2B5EF4-FFF2-40B4-BE49-F238E27FC236}">
                <a16:creationId xmlns:a16="http://schemas.microsoft.com/office/drawing/2014/main" id="{A9C5FD4F-5902-4243-AFC0-1C1A943E7D61}"/>
              </a:ext>
            </a:extLst>
          </p:cNvPr>
          <p:cNvGrpSpPr/>
          <p:nvPr userDrawn="1"/>
        </p:nvGrpSpPr>
        <p:grpSpPr>
          <a:xfrm>
            <a:off x="12265432" y="-14918"/>
            <a:ext cx="6022568" cy="10301917"/>
            <a:chOff x="0" y="0"/>
            <a:chExt cx="2037264" cy="3483744"/>
          </a:xfrm>
        </p:grpSpPr>
        <p:sp>
          <p:nvSpPr>
            <p:cNvPr id="12" name="Freeform 6">
              <a:extLst>
                <a:ext uri="{FF2B5EF4-FFF2-40B4-BE49-F238E27FC236}">
                  <a16:creationId xmlns:a16="http://schemas.microsoft.com/office/drawing/2014/main" id="{F76769B9-79F8-1D47-A429-B731D2995762}"/>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rgbClr val="1ED6D9"/>
            </a:solidFill>
          </p:spPr>
        </p:sp>
      </p:grpSp>
      <p:grpSp>
        <p:nvGrpSpPr>
          <p:cNvPr id="15" name="Group 7">
            <a:extLst>
              <a:ext uri="{FF2B5EF4-FFF2-40B4-BE49-F238E27FC236}">
                <a16:creationId xmlns:a16="http://schemas.microsoft.com/office/drawing/2014/main" id="{8025503D-F936-894F-A8D7-931ED1907913}"/>
              </a:ext>
            </a:extLst>
          </p:cNvPr>
          <p:cNvGrpSpPr/>
          <p:nvPr userDrawn="1"/>
        </p:nvGrpSpPr>
        <p:grpSpPr>
          <a:xfrm rot="-5400000">
            <a:off x="8019629" y="-289210"/>
            <a:ext cx="10562968" cy="10546067"/>
            <a:chOff x="0" y="0"/>
            <a:chExt cx="6350000" cy="6339840"/>
          </a:xfrm>
        </p:grpSpPr>
        <p:sp>
          <p:nvSpPr>
            <p:cNvPr id="16" name="Freeform 8">
              <a:extLst>
                <a:ext uri="{FF2B5EF4-FFF2-40B4-BE49-F238E27FC236}">
                  <a16:creationId xmlns:a16="http://schemas.microsoft.com/office/drawing/2014/main" id="{E3CC5D66-90DB-E340-8DDB-BBF33C843073}"/>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FFFFFF"/>
            </a:solidFill>
          </p:spPr>
        </p:sp>
      </p:grpSp>
      <p:sp>
        <p:nvSpPr>
          <p:cNvPr id="23" name="TextBox 22">
            <a:extLst>
              <a:ext uri="{FF2B5EF4-FFF2-40B4-BE49-F238E27FC236}">
                <a16:creationId xmlns:a16="http://schemas.microsoft.com/office/drawing/2014/main" id="{B4EDCE9F-8CB0-A84F-932E-69947374CE82}"/>
              </a:ext>
            </a:extLst>
          </p:cNvPr>
          <p:cNvSpPr txBox="1"/>
          <p:nvPr userDrawn="1"/>
        </p:nvSpPr>
        <p:spPr>
          <a:xfrm>
            <a:off x="12618720" y="3895344"/>
            <a:ext cx="184731" cy="369332"/>
          </a:xfrm>
          <a:prstGeom prst="rect">
            <a:avLst/>
          </a:prstGeom>
          <a:noFill/>
        </p:spPr>
        <p:txBody>
          <a:bodyPr wrap="none" rtlCol="0">
            <a:spAutoFit/>
          </a:bodyPr>
          <a:lstStyle/>
          <a:p>
            <a:endParaRPr lang="en-US" dirty="0"/>
          </a:p>
        </p:txBody>
      </p:sp>
      <p:sp>
        <p:nvSpPr>
          <p:cNvPr id="10" name="Picture Placeholder 9">
            <a:extLst>
              <a:ext uri="{FF2B5EF4-FFF2-40B4-BE49-F238E27FC236}">
                <a16:creationId xmlns:a16="http://schemas.microsoft.com/office/drawing/2014/main" id="{C22E3EEE-E392-1C43-841E-F4E794E18F59}"/>
              </a:ext>
            </a:extLst>
          </p:cNvPr>
          <p:cNvSpPr>
            <a:spLocks noGrp="1"/>
          </p:cNvSpPr>
          <p:nvPr>
            <p:ph type="pic" sz="quarter" idx="18"/>
          </p:nvPr>
        </p:nvSpPr>
        <p:spPr>
          <a:xfrm flipH="1">
            <a:off x="9144000" y="1319213"/>
            <a:ext cx="9430146" cy="9005887"/>
          </a:xfrm>
          <a:prstGeom prst="rtTriangle">
            <a:avLst/>
          </a:prstGeom>
          <a:solidFill>
            <a:schemeClr val="bg2"/>
          </a:solidFill>
        </p:spPr>
        <p:txBody>
          <a:bodyPr/>
          <a:lstStyle>
            <a:lvl1pPr marL="0" indent="0" algn="ctr">
              <a:buFontTx/>
              <a:buNone/>
              <a:defRPr/>
            </a:lvl1pPr>
          </a:lstStyle>
          <a:p>
            <a:r>
              <a:rPr lang="en-US"/>
              <a:t>Click icon to add picture</a:t>
            </a:r>
            <a:endParaRPr lang="en-US" dirty="0"/>
          </a:p>
        </p:txBody>
      </p:sp>
      <p:sp>
        <p:nvSpPr>
          <p:cNvPr id="24" name="Text Placeholder 20">
            <a:extLst>
              <a:ext uri="{FF2B5EF4-FFF2-40B4-BE49-F238E27FC236}">
                <a16:creationId xmlns:a16="http://schemas.microsoft.com/office/drawing/2014/main" id="{AEA8F2D4-255D-114A-A32A-D4A1A1EA67E7}"/>
              </a:ext>
            </a:extLst>
          </p:cNvPr>
          <p:cNvSpPr>
            <a:spLocks noGrp="1"/>
          </p:cNvSpPr>
          <p:nvPr>
            <p:ph type="body" sz="quarter" idx="20" hasCustomPrompt="1"/>
          </p:nvPr>
        </p:nvSpPr>
        <p:spPr>
          <a:xfrm>
            <a:off x="1066925" y="3619500"/>
            <a:ext cx="10001250" cy="470532"/>
          </a:xfrm>
        </p:spPr>
        <p:txBody>
          <a:bodyPr lIns="0" rIns="0">
            <a:normAutofit/>
          </a:bodyPr>
          <a:lstStyle>
            <a:lvl1pPr marL="0" indent="0">
              <a:buNone/>
              <a:defRPr sz="2800" spc="300">
                <a:solidFill>
                  <a:schemeClr val="accent2"/>
                </a:solidFill>
                <a:latin typeface="+mj-lt"/>
              </a:defRPr>
            </a:lvl1pPr>
          </a:lstStyle>
          <a:p>
            <a:pPr lvl="0"/>
            <a:r>
              <a:rPr lang="en-US" dirty="0"/>
              <a:t>Subject 1</a:t>
            </a:r>
          </a:p>
        </p:txBody>
      </p:sp>
      <p:sp>
        <p:nvSpPr>
          <p:cNvPr id="26" name="Text Placeholder 20">
            <a:extLst>
              <a:ext uri="{FF2B5EF4-FFF2-40B4-BE49-F238E27FC236}">
                <a16:creationId xmlns:a16="http://schemas.microsoft.com/office/drawing/2014/main" id="{32058958-3DFB-4A48-8545-342C15517BED}"/>
              </a:ext>
            </a:extLst>
          </p:cNvPr>
          <p:cNvSpPr>
            <a:spLocks noGrp="1"/>
          </p:cNvSpPr>
          <p:nvPr>
            <p:ph type="body" sz="quarter" idx="21" hasCustomPrompt="1"/>
          </p:nvPr>
        </p:nvSpPr>
        <p:spPr>
          <a:xfrm>
            <a:off x="1066925" y="6362700"/>
            <a:ext cx="10001250" cy="470532"/>
          </a:xfrm>
        </p:spPr>
        <p:txBody>
          <a:bodyPr lIns="0" rIns="0">
            <a:normAutofit/>
          </a:bodyPr>
          <a:lstStyle>
            <a:lvl1pPr marL="0" indent="0">
              <a:buNone/>
              <a:defRPr sz="2800" spc="300">
                <a:solidFill>
                  <a:schemeClr val="accent2"/>
                </a:solidFill>
                <a:latin typeface="+mj-lt"/>
              </a:defRPr>
            </a:lvl1pPr>
          </a:lstStyle>
          <a:p>
            <a:pPr lvl="0"/>
            <a:r>
              <a:rPr lang="en-US" dirty="0"/>
              <a:t>Subject 2</a:t>
            </a:r>
          </a:p>
        </p:txBody>
      </p:sp>
      <p:sp>
        <p:nvSpPr>
          <p:cNvPr id="28" name="Text Placeholder 27">
            <a:extLst>
              <a:ext uri="{FF2B5EF4-FFF2-40B4-BE49-F238E27FC236}">
                <a16:creationId xmlns:a16="http://schemas.microsoft.com/office/drawing/2014/main" id="{0A57DCF6-A849-0645-9CF7-40CBC30B0E41}"/>
              </a:ext>
            </a:extLst>
          </p:cNvPr>
          <p:cNvSpPr>
            <a:spLocks noGrp="1"/>
          </p:cNvSpPr>
          <p:nvPr>
            <p:ph type="body" sz="quarter" idx="22" hasCustomPrompt="1"/>
          </p:nvPr>
        </p:nvSpPr>
        <p:spPr>
          <a:xfrm>
            <a:off x="1066800" y="4131795"/>
            <a:ext cx="10001250" cy="2092325"/>
          </a:xfrm>
        </p:spPr>
        <p:txBody>
          <a:bodyPr/>
          <a:lstStyle>
            <a:lvl2pPr marL="302260" marR="0" indent="0" algn="l" defTabSz="914400" rtl="0" eaLnBrk="1" fontAlgn="auto" latinLnBrk="0" hangingPunct="1">
              <a:lnSpc>
                <a:spcPts val="3920"/>
              </a:lnSpc>
              <a:spcBef>
                <a:spcPct val="20000"/>
              </a:spcBef>
              <a:spcAft>
                <a:spcPts val="0"/>
              </a:spcAft>
              <a:buClrTx/>
              <a:buSzTx/>
              <a:buFont typeface="Arial"/>
              <a:buNone/>
              <a:tabLst/>
              <a:defRPr>
                <a:solidFill>
                  <a:schemeClr val="tx1">
                    <a:lumMod val="65000"/>
                    <a:lumOff val="35000"/>
                  </a:schemeClr>
                </a:solidFill>
              </a:defRPr>
            </a:lvl2pPr>
          </a:lstStyle>
          <a:p>
            <a:pPr marL="604520" lvl="1" indent="-302260">
              <a:lnSpc>
                <a:spcPts val="3920"/>
              </a:lnSpc>
              <a:buFont typeface="Arial"/>
              <a:buChar char="•"/>
            </a:pPr>
            <a:r>
              <a:rPr lang="en-US" sz="2800" dirty="0">
                <a:solidFill>
                  <a:srgbClr val="565656"/>
                </a:solidFill>
                <a:latin typeface="+mn-lt"/>
              </a:rPr>
              <a:t>Vel </a:t>
            </a:r>
            <a:r>
              <a:rPr lang="en-US" sz="2800" dirty="0" err="1">
                <a:solidFill>
                  <a:srgbClr val="565656"/>
                </a:solidFill>
                <a:latin typeface="+mn-lt"/>
              </a:rPr>
              <a:t>pretium</a:t>
            </a:r>
            <a:r>
              <a:rPr lang="en-US" sz="2800" dirty="0">
                <a:solidFill>
                  <a:srgbClr val="565656"/>
                </a:solidFill>
                <a:latin typeface="+mn-lt"/>
              </a:rPr>
              <a:t> </a:t>
            </a:r>
            <a:r>
              <a:rPr lang="en-US" sz="2800" dirty="0" err="1">
                <a:solidFill>
                  <a:srgbClr val="565656"/>
                </a:solidFill>
                <a:latin typeface="+mn-lt"/>
              </a:rPr>
              <a:t>lectus</a:t>
            </a:r>
            <a:r>
              <a:rPr lang="en-US" sz="2800" dirty="0">
                <a:solidFill>
                  <a:srgbClr val="565656"/>
                </a:solidFill>
                <a:latin typeface="+mn-lt"/>
              </a:rPr>
              <a:t> </a:t>
            </a:r>
            <a:r>
              <a:rPr lang="en-US" sz="2800" dirty="0" err="1">
                <a:solidFill>
                  <a:srgbClr val="565656"/>
                </a:solidFill>
                <a:latin typeface="+mn-lt"/>
              </a:rPr>
              <a:t>quam</a:t>
            </a:r>
            <a:r>
              <a:rPr lang="en-US" sz="2800" dirty="0">
                <a:solidFill>
                  <a:srgbClr val="565656"/>
                </a:solidFill>
                <a:latin typeface="+mn-lt"/>
              </a:rPr>
              <a:t> id </a:t>
            </a:r>
            <a:r>
              <a:rPr lang="en-US" sz="2800" dirty="0" err="1">
                <a:solidFill>
                  <a:srgbClr val="565656"/>
                </a:solidFill>
                <a:latin typeface="+mn-lt"/>
              </a:rPr>
              <a:t>leo</a:t>
            </a:r>
            <a:r>
              <a:rPr lang="en-US" sz="2800" dirty="0">
                <a:solidFill>
                  <a:srgbClr val="565656"/>
                </a:solidFill>
                <a:latin typeface="+mn-lt"/>
              </a:rPr>
              <a:t> in vitae </a:t>
            </a:r>
            <a:r>
              <a:rPr lang="en-US" sz="2800" dirty="0" err="1">
                <a:solidFill>
                  <a:srgbClr val="565656"/>
                </a:solidFill>
                <a:latin typeface="+mn-lt"/>
              </a:rPr>
              <a:t>turpis</a:t>
            </a:r>
            <a:endParaRPr lang="en-US" sz="2800" dirty="0">
              <a:solidFill>
                <a:srgbClr val="565656"/>
              </a:solidFill>
              <a:latin typeface="+mn-lt"/>
            </a:endParaRPr>
          </a:p>
          <a:p>
            <a:pPr marL="604520" marR="0" lvl="1" indent="-302260" algn="l" defTabSz="914400" rtl="0" eaLnBrk="1" fontAlgn="auto" latinLnBrk="0" hangingPunct="1">
              <a:lnSpc>
                <a:spcPts val="3920"/>
              </a:lnSpc>
              <a:spcBef>
                <a:spcPct val="20000"/>
              </a:spcBef>
              <a:spcAft>
                <a:spcPts val="0"/>
              </a:spcAft>
              <a:buClrTx/>
              <a:buSzTx/>
              <a:buFont typeface="Arial"/>
              <a:buChar char="•"/>
              <a:tabLst/>
              <a:defRPr/>
            </a:pPr>
            <a:r>
              <a:rPr lang="en-US" sz="2800" dirty="0">
                <a:solidFill>
                  <a:srgbClr val="565656"/>
                </a:solidFill>
                <a:latin typeface="+mn-lt"/>
              </a:rPr>
              <a:t>Vel </a:t>
            </a:r>
            <a:r>
              <a:rPr lang="en-US" sz="2800" dirty="0" err="1">
                <a:solidFill>
                  <a:srgbClr val="565656"/>
                </a:solidFill>
                <a:latin typeface="+mn-lt"/>
              </a:rPr>
              <a:t>pretium</a:t>
            </a:r>
            <a:r>
              <a:rPr lang="en-US" sz="2800" dirty="0">
                <a:solidFill>
                  <a:srgbClr val="565656"/>
                </a:solidFill>
                <a:latin typeface="+mn-lt"/>
              </a:rPr>
              <a:t> </a:t>
            </a:r>
            <a:r>
              <a:rPr lang="en-US" sz="2800" dirty="0" err="1">
                <a:solidFill>
                  <a:srgbClr val="565656"/>
                </a:solidFill>
                <a:latin typeface="+mn-lt"/>
              </a:rPr>
              <a:t>lectus</a:t>
            </a:r>
            <a:r>
              <a:rPr lang="en-US" sz="2800" dirty="0">
                <a:solidFill>
                  <a:srgbClr val="565656"/>
                </a:solidFill>
                <a:latin typeface="+mn-lt"/>
              </a:rPr>
              <a:t> </a:t>
            </a:r>
            <a:r>
              <a:rPr lang="en-US" sz="2800" dirty="0" err="1">
                <a:solidFill>
                  <a:srgbClr val="565656"/>
                </a:solidFill>
                <a:latin typeface="+mn-lt"/>
              </a:rPr>
              <a:t>quam</a:t>
            </a:r>
            <a:r>
              <a:rPr lang="en-US" sz="2800" dirty="0">
                <a:solidFill>
                  <a:srgbClr val="565656"/>
                </a:solidFill>
                <a:latin typeface="+mn-lt"/>
              </a:rPr>
              <a:t> id </a:t>
            </a:r>
            <a:r>
              <a:rPr lang="en-US" sz="2800" dirty="0" err="1">
                <a:solidFill>
                  <a:srgbClr val="565656"/>
                </a:solidFill>
                <a:latin typeface="+mn-lt"/>
              </a:rPr>
              <a:t>leo</a:t>
            </a:r>
            <a:r>
              <a:rPr lang="en-US" sz="2800" dirty="0">
                <a:solidFill>
                  <a:srgbClr val="565656"/>
                </a:solidFill>
                <a:latin typeface="+mn-lt"/>
              </a:rPr>
              <a:t> in vitae </a:t>
            </a:r>
            <a:r>
              <a:rPr lang="en-US" sz="2800" dirty="0" err="1">
                <a:solidFill>
                  <a:srgbClr val="565656"/>
                </a:solidFill>
                <a:latin typeface="+mn-lt"/>
              </a:rPr>
              <a:t>turpis</a:t>
            </a:r>
            <a:endParaRPr lang="en-US" sz="2800" dirty="0">
              <a:solidFill>
                <a:srgbClr val="565656"/>
              </a:solidFill>
              <a:latin typeface="+mn-lt"/>
            </a:endParaRPr>
          </a:p>
          <a:p>
            <a:pPr marL="604520" marR="0" lvl="1" indent="-302260" algn="l" defTabSz="914400" rtl="0" eaLnBrk="1" fontAlgn="auto" latinLnBrk="0" hangingPunct="1">
              <a:lnSpc>
                <a:spcPts val="3920"/>
              </a:lnSpc>
              <a:spcBef>
                <a:spcPct val="20000"/>
              </a:spcBef>
              <a:spcAft>
                <a:spcPts val="0"/>
              </a:spcAft>
              <a:buClrTx/>
              <a:buSzTx/>
              <a:buFont typeface="Arial"/>
              <a:buChar char="•"/>
              <a:tabLst/>
              <a:defRPr/>
            </a:pPr>
            <a:r>
              <a:rPr lang="en-US" sz="2800" dirty="0">
                <a:solidFill>
                  <a:srgbClr val="565656"/>
                </a:solidFill>
                <a:latin typeface="+mn-lt"/>
              </a:rPr>
              <a:t>Vel </a:t>
            </a:r>
            <a:r>
              <a:rPr lang="en-US" sz="2800" dirty="0" err="1">
                <a:solidFill>
                  <a:srgbClr val="565656"/>
                </a:solidFill>
                <a:latin typeface="+mn-lt"/>
              </a:rPr>
              <a:t>pretium</a:t>
            </a:r>
            <a:r>
              <a:rPr lang="en-US" sz="2800" dirty="0">
                <a:solidFill>
                  <a:srgbClr val="565656"/>
                </a:solidFill>
                <a:latin typeface="+mn-lt"/>
              </a:rPr>
              <a:t> </a:t>
            </a:r>
            <a:r>
              <a:rPr lang="en-US" sz="2800" dirty="0" err="1">
                <a:solidFill>
                  <a:srgbClr val="565656"/>
                </a:solidFill>
                <a:latin typeface="+mn-lt"/>
              </a:rPr>
              <a:t>lectus</a:t>
            </a:r>
            <a:r>
              <a:rPr lang="en-US" sz="2800" dirty="0">
                <a:solidFill>
                  <a:srgbClr val="565656"/>
                </a:solidFill>
                <a:latin typeface="+mn-lt"/>
              </a:rPr>
              <a:t> </a:t>
            </a:r>
            <a:r>
              <a:rPr lang="en-US" sz="2800" dirty="0" err="1">
                <a:solidFill>
                  <a:srgbClr val="565656"/>
                </a:solidFill>
                <a:latin typeface="+mn-lt"/>
              </a:rPr>
              <a:t>quam</a:t>
            </a:r>
            <a:r>
              <a:rPr lang="en-US" sz="2800" dirty="0">
                <a:solidFill>
                  <a:srgbClr val="565656"/>
                </a:solidFill>
                <a:latin typeface="+mn-lt"/>
              </a:rPr>
              <a:t> id </a:t>
            </a:r>
            <a:r>
              <a:rPr lang="en-US" sz="2800" dirty="0" err="1">
                <a:solidFill>
                  <a:srgbClr val="565656"/>
                </a:solidFill>
                <a:latin typeface="+mn-lt"/>
              </a:rPr>
              <a:t>leo</a:t>
            </a:r>
            <a:r>
              <a:rPr lang="en-US" sz="2800" dirty="0">
                <a:solidFill>
                  <a:srgbClr val="565656"/>
                </a:solidFill>
                <a:latin typeface="+mn-lt"/>
              </a:rPr>
              <a:t> in vitae </a:t>
            </a:r>
            <a:r>
              <a:rPr lang="en-US" sz="2800" dirty="0" err="1">
                <a:solidFill>
                  <a:srgbClr val="565656"/>
                </a:solidFill>
                <a:latin typeface="+mn-lt"/>
              </a:rPr>
              <a:t>turpis</a:t>
            </a:r>
            <a:endParaRPr lang="en-US" sz="2800" dirty="0">
              <a:solidFill>
                <a:srgbClr val="565656"/>
              </a:solidFill>
              <a:latin typeface="+mn-lt"/>
            </a:endParaRPr>
          </a:p>
          <a:p>
            <a:pPr marL="604520" lvl="1" indent="-302260">
              <a:lnSpc>
                <a:spcPts val="3920"/>
              </a:lnSpc>
              <a:buFont typeface="Arial"/>
              <a:buChar char="•"/>
            </a:pPr>
            <a:endParaRPr lang="en-US" sz="2800" dirty="0">
              <a:solidFill>
                <a:srgbClr val="565656"/>
              </a:solidFill>
              <a:latin typeface="+mn-lt"/>
            </a:endParaRPr>
          </a:p>
        </p:txBody>
      </p:sp>
      <p:sp>
        <p:nvSpPr>
          <p:cNvPr id="30" name="Text Placeholder 27">
            <a:extLst>
              <a:ext uri="{FF2B5EF4-FFF2-40B4-BE49-F238E27FC236}">
                <a16:creationId xmlns:a16="http://schemas.microsoft.com/office/drawing/2014/main" id="{54C1FDEA-9CF7-C54D-A891-7585E859FD3F}"/>
              </a:ext>
            </a:extLst>
          </p:cNvPr>
          <p:cNvSpPr>
            <a:spLocks noGrp="1"/>
          </p:cNvSpPr>
          <p:nvPr>
            <p:ph type="body" sz="quarter" idx="23" hasCustomPrompt="1"/>
          </p:nvPr>
        </p:nvSpPr>
        <p:spPr>
          <a:xfrm>
            <a:off x="1066800" y="6875391"/>
            <a:ext cx="10001250" cy="2092325"/>
          </a:xfrm>
        </p:spPr>
        <p:txBody>
          <a:bodyPr/>
          <a:lstStyle>
            <a:lvl2pPr marL="302260" marR="0" indent="0" algn="l" defTabSz="914400" rtl="0" eaLnBrk="1" fontAlgn="auto" latinLnBrk="0" hangingPunct="1">
              <a:lnSpc>
                <a:spcPts val="3920"/>
              </a:lnSpc>
              <a:spcBef>
                <a:spcPct val="20000"/>
              </a:spcBef>
              <a:spcAft>
                <a:spcPts val="0"/>
              </a:spcAft>
              <a:buClrTx/>
              <a:buSzTx/>
              <a:buFont typeface="Arial"/>
              <a:buNone/>
              <a:tabLst/>
              <a:defRPr>
                <a:solidFill>
                  <a:schemeClr val="tx1">
                    <a:lumMod val="65000"/>
                    <a:lumOff val="35000"/>
                  </a:schemeClr>
                </a:solidFill>
              </a:defRPr>
            </a:lvl2pPr>
          </a:lstStyle>
          <a:p>
            <a:pPr marL="604520" lvl="1" indent="-302260">
              <a:lnSpc>
                <a:spcPts val="3920"/>
              </a:lnSpc>
              <a:buFont typeface="Arial"/>
              <a:buChar char="•"/>
            </a:pPr>
            <a:r>
              <a:rPr lang="en-US" sz="2800" dirty="0">
                <a:solidFill>
                  <a:srgbClr val="565656"/>
                </a:solidFill>
                <a:latin typeface="+mn-lt"/>
              </a:rPr>
              <a:t>Vel </a:t>
            </a:r>
            <a:r>
              <a:rPr lang="en-US" sz="2800" dirty="0" err="1">
                <a:solidFill>
                  <a:srgbClr val="565656"/>
                </a:solidFill>
                <a:latin typeface="+mn-lt"/>
              </a:rPr>
              <a:t>pretium</a:t>
            </a:r>
            <a:r>
              <a:rPr lang="en-US" sz="2800" dirty="0">
                <a:solidFill>
                  <a:srgbClr val="565656"/>
                </a:solidFill>
                <a:latin typeface="+mn-lt"/>
              </a:rPr>
              <a:t> </a:t>
            </a:r>
            <a:r>
              <a:rPr lang="en-US" sz="2800" dirty="0" err="1">
                <a:solidFill>
                  <a:srgbClr val="565656"/>
                </a:solidFill>
                <a:latin typeface="+mn-lt"/>
              </a:rPr>
              <a:t>lectus</a:t>
            </a:r>
            <a:r>
              <a:rPr lang="en-US" sz="2800" dirty="0">
                <a:solidFill>
                  <a:srgbClr val="565656"/>
                </a:solidFill>
                <a:latin typeface="+mn-lt"/>
              </a:rPr>
              <a:t> </a:t>
            </a:r>
            <a:r>
              <a:rPr lang="en-US" sz="2800" dirty="0" err="1">
                <a:solidFill>
                  <a:srgbClr val="565656"/>
                </a:solidFill>
                <a:latin typeface="+mn-lt"/>
              </a:rPr>
              <a:t>quam</a:t>
            </a:r>
            <a:r>
              <a:rPr lang="en-US" sz="2800" dirty="0">
                <a:solidFill>
                  <a:srgbClr val="565656"/>
                </a:solidFill>
                <a:latin typeface="+mn-lt"/>
              </a:rPr>
              <a:t> id </a:t>
            </a:r>
            <a:r>
              <a:rPr lang="en-US" sz="2800" dirty="0" err="1">
                <a:solidFill>
                  <a:srgbClr val="565656"/>
                </a:solidFill>
                <a:latin typeface="+mn-lt"/>
              </a:rPr>
              <a:t>leo</a:t>
            </a:r>
            <a:r>
              <a:rPr lang="en-US" sz="2800" dirty="0">
                <a:solidFill>
                  <a:srgbClr val="565656"/>
                </a:solidFill>
                <a:latin typeface="+mn-lt"/>
              </a:rPr>
              <a:t> in vitae </a:t>
            </a:r>
            <a:r>
              <a:rPr lang="en-US" sz="2800" dirty="0" err="1">
                <a:solidFill>
                  <a:srgbClr val="565656"/>
                </a:solidFill>
                <a:latin typeface="+mn-lt"/>
              </a:rPr>
              <a:t>turpis</a:t>
            </a:r>
            <a:endParaRPr lang="en-US" sz="2800" dirty="0">
              <a:solidFill>
                <a:srgbClr val="565656"/>
              </a:solidFill>
              <a:latin typeface="+mn-lt"/>
            </a:endParaRPr>
          </a:p>
          <a:p>
            <a:pPr marL="604520" marR="0" lvl="1" indent="-302260" algn="l" defTabSz="914400" rtl="0" eaLnBrk="1" fontAlgn="auto" latinLnBrk="0" hangingPunct="1">
              <a:lnSpc>
                <a:spcPts val="3920"/>
              </a:lnSpc>
              <a:spcBef>
                <a:spcPct val="20000"/>
              </a:spcBef>
              <a:spcAft>
                <a:spcPts val="0"/>
              </a:spcAft>
              <a:buClrTx/>
              <a:buSzTx/>
              <a:buFont typeface="Arial"/>
              <a:buChar char="•"/>
              <a:tabLst/>
              <a:defRPr/>
            </a:pPr>
            <a:r>
              <a:rPr lang="en-US" sz="2800" dirty="0">
                <a:solidFill>
                  <a:srgbClr val="565656"/>
                </a:solidFill>
                <a:latin typeface="+mn-lt"/>
              </a:rPr>
              <a:t>Vel </a:t>
            </a:r>
            <a:r>
              <a:rPr lang="en-US" sz="2800" dirty="0" err="1">
                <a:solidFill>
                  <a:srgbClr val="565656"/>
                </a:solidFill>
                <a:latin typeface="+mn-lt"/>
              </a:rPr>
              <a:t>pretium</a:t>
            </a:r>
            <a:r>
              <a:rPr lang="en-US" sz="2800" dirty="0">
                <a:solidFill>
                  <a:srgbClr val="565656"/>
                </a:solidFill>
                <a:latin typeface="+mn-lt"/>
              </a:rPr>
              <a:t> </a:t>
            </a:r>
            <a:r>
              <a:rPr lang="en-US" sz="2800" dirty="0" err="1">
                <a:solidFill>
                  <a:srgbClr val="565656"/>
                </a:solidFill>
                <a:latin typeface="+mn-lt"/>
              </a:rPr>
              <a:t>lectus</a:t>
            </a:r>
            <a:r>
              <a:rPr lang="en-US" sz="2800" dirty="0">
                <a:solidFill>
                  <a:srgbClr val="565656"/>
                </a:solidFill>
                <a:latin typeface="+mn-lt"/>
              </a:rPr>
              <a:t> </a:t>
            </a:r>
            <a:r>
              <a:rPr lang="en-US" sz="2800" dirty="0" err="1">
                <a:solidFill>
                  <a:srgbClr val="565656"/>
                </a:solidFill>
                <a:latin typeface="+mn-lt"/>
              </a:rPr>
              <a:t>quam</a:t>
            </a:r>
            <a:r>
              <a:rPr lang="en-US" sz="2800" dirty="0">
                <a:solidFill>
                  <a:srgbClr val="565656"/>
                </a:solidFill>
                <a:latin typeface="+mn-lt"/>
              </a:rPr>
              <a:t> id </a:t>
            </a:r>
            <a:r>
              <a:rPr lang="en-US" sz="2800" dirty="0" err="1">
                <a:solidFill>
                  <a:srgbClr val="565656"/>
                </a:solidFill>
                <a:latin typeface="+mn-lt"/>
              </a:rPr>
              <a:t>leo</a:t>
            </a:r>
            <a:r>
              <a:rPr lang="en-US" sz="2800" dirty="0">
                <a:solidFill>
                  <a:srgbClr val="565656"/>
                </a:solidFill>
                <a:latin typeface="+mn-lt"/>
              </a:rPr>
              <a:t> in vitae </a:t>
            </a:r>
            <a:r>
              <a:rPr lang="en-US" sz="2800" dirty="0" err="1">
                <a:solidFill>
                  <a:srgbClr val="565656"/>
                </a:solidFill>
                <a:latin typeface="+mn-lt"/>
              </a:rPr>
              <a:t>turpis</a:t>
            </a:r>
            <a:endParaRPr lang="en-US" sz="2800" dirty="0">
              <a:solidFill>
                <a:srgbClr val="565656"/>
              </a:solidFill>
              <a:latin typeface="+mn-lt"/>
            </a:endParaRPr>
          </a:p>
          <a:p>
            <a:pPr marL="604520" marR="0" lvl="1" indent="-302260" algn="l" defTabSz="914400" rtl="0" eaLnBrk="1" fontAlgn="auto" latinLnBrk="0" hangingPunct="1">
              <a:lnSpc>
                <a:spcPts val="3920"/>
              </a:lnSpc>
              <a:spcBef>
                <a:spcPct val="20000"/>
              </a:spcBef>
              <a:spcAft>
                <a:spcPts val="0"/>
              </a:spcAft>
              <a:buClrTx/>
              <a:buSzTx/>
              <a:buFont typeface="Arial"/>
              <a:buChar char="•"/>
              <a:tabLst/>
              <a:defRPr/>
            </a:pPr>
            <a:r>
              <a:rPr lang="en-US" sz="2800" dirty="0">
                <a:solidFill>
                  <a:srgbClr val="565656"/>
                </a:solidFill>
                <a:latin typeface="+mn-lt"/>
              </a:rPr>
              <a:t>Vel </a:t>
            </a:r>
            <a:r>
              <a:rPr lang="en-US" sz="2800" dirty="0" err="1">
                <a:solidFill>
                  <a:srgbClr val="565656"/>
                </a:solidFill>
                <a:latin typeface="+mn-lt"/>
              </a:rPr>
              <a:t>pretium</a:t>
            </a:r>
            <a:r>
              <a:rPr lang="en-US" sz="2800" dirty="0">
                <a:solidFill>
                  <a:srgbClr val="565656"/>
                </a:solidFill>
                <a:latin typeface="+mn-lt"/>
              </a:rPr>
              <a:t> </a:t>
            </a:r>
            <a:r>
              <a:rPr lang="en-US" sz="2800" dirty="0" err="1">
                <a:solidFill>
                  <a:srgbClr val="565656"/>
                </a:solidFill>
                <a:latin typeface="+mn-lt"/>
              </a:rPr>
              <a:t>lectus</a:t>
            </a:r>
            <a:r>
              <a:rPr lang="en-US" sz="2800" dirty="0">
                <a:solidFill>
                  <a:srgbClr val="565656"/>
                </a:solidFill>
                <a:latin typeface="+mn-lt"/>
              </a:rPr>
              <a:t> </a:t>
            </a:r>
            <a:r>
              <a:rPr lang="en-US" sz="2800" dirty="0" err="1">
                <a:solidFill>
                  <a:srgbClr val="565656"/>
                </a:solidFill>
                <a:latin typeface="+mn-lt"/>
              </a:rPr>
              <a:t>quam</a:t>
            </a:r>
            <a:r>
              <a:rPr lang="en-US" sz="2800" dirty="0">
                <a:solidFill>
                  <a:srgbClr val="565656"/>
                </a:solidFill>
                <a:latin typeface="+mn-lt"/>
              </a:rPr>
              <a:t> id </a:t>
            </a:r>
            <a:r>
              <a:rPr lang="en-US" sz="2800" dirty="0" err="1">
                <a:solidFill>
                  <a:srgbClr val="565656"/>
                </a:solidFill>
                <a:latin typeface="+mn-lt"/>
              </a:rPr>
              <a:t>leo</a:t>
            </a:r>
            <a:r>
              <a:rPr lang="en-US" sz="2800" dirty="0">
                <a:solidFill>
                  <a:srgbClr val="565656"/>
                </a:solidFill>
                <a:latin typeface="+mn-lt"/>
              </a:rPr>
              <a:t> in vitae </a:t>
            </a:r>
            <a:r>
              <a:rPr lang="en-US" sz="2800" dirty="0" err="1">
                <a:solidFill>
                  <a:srgbClr val="565656"/>
                </a:solidFill>
                <a:latin typeface="+mn-lt"/>
              </a:rPr>
              <a:t>turpis</a:t>
            </a:r>
            <a:endParaRPr lang="en-US" sz="2800" dirty="0">
              <a:solidFill>
                <a:srgbClr val="565656"/>
              </a:solidFill>
              <a:latin typeface="+mn-lt"/>
            </a:endParaRPr>
          </a:p>
          <a:p>
            <a:pPr marL="604520" lvl="1" indent="-302260">
              <a:lnSpc>
                <a:spcPts val="3920"/>
              </a:lnSpc>
              <a:buFont typeface="Arial"/>
              <a:buChar char="•"/>
            </a:pPr>
            <a:endParaRPr lang="en-US" sz="2800" dirty="0">
              <a:solidFill>
                <a:srgbClr val="565656"/>
              </a:solidFill>
              <a:latin typeface="+mn-lt"/>
            </a:endParaRPr>
          </a:p>
        </p:txBody>
      </p:sp>
      <p:sp>
        <p:nvSpPr>
          <p:cNvPr id="36" name="Text Placeholder 12">
            <a:extLst>
              <a:ext uri="{FF2B5EF4-FFF2-40B4-BE49-F238E27FC236}">
                <a16:creationId xmlns:a16="http://schemas.microsoft.com/office/drawing/2014/main" id="{F375EDEC-A292-1142-8A36-E454E4E1565E}"/>
              </a:ext>
            </a:extLst>
          </p:cNvPr>
          <p:cNvSpPr>
            <a:spLocks noGrp="1"/>
          </p:cNvSpPr>
          <p:nvPr>
            <p:ph type="body" sz="quarter" idx="17" hasCustomPrompt="1"/>
          </p:nvPr>
        </p:nvSpPr>
        <p:spPr>
          <a:xfrm>
            <a:off x="1066925" y="1257300"/>
            <a:ext cx="10001251" cy="1151193"/>
          </a:xfrm>
        </p:spPr>
        <p:txBody>
          <a:bodyPr lIns="0" rIns="0" anchor="b" anchorCtr="0">
            <a:normAutofit/>
          </a:bodyPr>
          <a:lstStyle>
            <a:lvl1pPr marL="0" indent="0" algn="l">
              <a:lnSpc>
                <a:spcPts val="5680"/>
              </a:lnSpc>
              <a:buNone/>
              <a:defRPr sz="8000" b="0" spc="300">
                <a:solidFill>
                  <a:schemeClr val="accent2"/>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Header</a:t>
            </a:r>
          </a:p>
        </p:txBody>
      </p:sp>
      <p:sp>
        <p:nvSpPr>
          <p:cNvPr id="37" name="Text Placeholder 20">
            <a:extLst>
              <a:ext uri="{FF2B5EF4-FFF2-40B4-BE49-F238E27FC236}">
                <a16:creationId xmlns:a16="http://schemas.microsoft.com/office/drawing/2014/main" id="{C6D1A404-B62F-EA40-A967-FB55672A8E8A}"/>
              </a:ext>
            </a:extLst>
          </p:cNvPr>
          <p:cNvSpPr>
            <a:spLocks noGrp="1"/>
          </p:cNvSpPr>
          <p:nvPr>
            <p:ph type="body" sz="quarter" idx="19" hasCustomPrompt="1"/>
          </p:nvPr>
        </p:nvSpPr>
        <p:spPr>
          <a:xfrm>
            <a:off x="1066925" y="2408493"/>
            <a:ext cx="10001250" cy="822988"/>
          </a:xfrm>
        </p:spPr>
        <p:txBody>
          <a:bodyPr lIns="0" rIns="0">
            <a:normAutofit/>
          </a:bodyPr>
          <a:lstStyle>
            <a:lvl1pPr marL="0" indent="0">
              <a:buNone/>
              <a:defRPr sz="3600" spc="300">
                <a:solidFill>
                  <a:schemeClr val="tx1">
                    <a:lumMod val="65000"/>
                    <a:lumOff val="35000"/>
                  </a:schemeClr>
                </a:solidFill>
              </a:defRPr>
            </a:lvl1pPr>
          </a:lstStyle>
          <a:p>
            <a:pPr lvl="0"/>
            <a:r>
              <a:rPr lang="en-US" dirty="0" err="1"/>
              <a:t>Subheader</a:t>
            </a:r>
            <a:endParaRPr lang="en-US" dirty="0"/>
          </a:p>
        </p:txBody>
      </p:sp>
    </p:spTree>
    <p:extLst>
      <p:ext uri="{BB962C8B-B14F-4D97-AF65-F5344CB8AC3E}">
        <p14:creationId xmlns:p14="http://schemas.microsoft.com/office/powerpoint/2010/main" val="2778476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3_Custom Layout">
    <p:spTree>
      <p:nvGrpSpPr>
        <p:cNvPr id="1" name=""/>
        <p:cNvGrpSpPr/>
        <p:nvPr/>
      </p:nvGrpSpPr>
      <p:grpSpPr>
        <a:xfrm>
          <a:off x="0" y="0"/>
          <a:ext cx="0" cy="0"/>
          <a:chOff x="0" y="0"/>
          <a:chExt cx="0" cy="0"/>
        </a:xfrm>
      </p:grpSpPr>
      <p:grpSp>
        <p:nvGrpSpPr>
          <p:cNvPr id="3" name="Group 9">
            <a:extLst>
              <a:ext uri="{FF2B5EF4-FFF2-40B4-BE49-F238E27FC236}">
                <a16:creationId xmlns:a16="http://schemas.microsoft.com/office/drawing/2014/main" id="{98F9492A-1FBF-C54F-B49D-AB673495B8D1}"/>
              </a:ext>
            </a:extLst>
          </p:cNvPr>
          <p:cNvGrpSpPr/>
          <p:nvPr userDrawn="1"/>
        </p:nvGrpSpPr>
        <p:grpSpPr>
          <a:xfrm rot="5400000">
            <a:off x="11585025" y="0"/>
            <a:ext cx="6702975" cy="6702975"/>
            <a:chOff x="0" y="0"/>
            <a:chExt cx="471005" cy="471005"/>
          </a:xfrm>
        </p:grpSpPr>
        <p:sp>
          <p:nvSpPr>
            <p:cNvPr id="4" name="Freeform 10">
              <a:extLst>
                <a:ext uri="{FF2B5EF4-FFF2-40B4-BE49-F238E27FC236}">
                  <a16:creationId xmlns:a16="http://schemas.microsoft.com/office/drawing/2014/main" id="{D7A94B46-DDAE-0B4A-AEB6-78B78C6DD58B}"/>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3"/>
            </a:solidFill>
          </p:spPr>
          <p:txBody>
            <a:bodyPr/>
            <a:lstStyle/>
            <a:p>
              <a:endParaRPr lang="en-US" dirty="0"/>
            </a:p>
          </p:txBody>
        </p:sp>
      </p:grpSp>
      <p:sp>
        <p:nvSpPr>
          <p:cNvPr id="5" name="Text Placeholder 14">
            <a:extLst>
              <a:ext uri="{FF2B5EF4-FFF2-40B4-BE49-F238E27FC236}">
                <a16:creationId xmlns:a16="http://schemas.microsoft.com/office/drawing/2014/main" id="{73F3453D-DD95-784A-82E9-D62E9666581F}"/>
              </a:ext>
            </a:extLst>
          </p:cNvPr>
          <p:cNvSpPr>
            <a:spLocks noGrp="1"/>
          </p:cNvSpPr>
          <p:nvPr>
            <p:ph type="body" sz="quarter" idx="18" hasCustomPrompt="1"/>
          </p:nvPr>
        </p:nvSpPr>
        <p:spPr>
          <a:xfrm>
            <a:off x="1021080" y="4840012"/>
            <a:ext cx="15598530" cy="4646888"/>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6" name="Text Placeholder 12">
            <a:extLst>
              <a:ext uri="{FF2B5EF4-FFF2-40B4-BE49-F238E27FC236}">
                <a16:creationId xmlns:a16="http://schemas.microsoft.com/office/drawing/2014/main" id="{D612A955-D8EB-D245-A5A6-109AA4130F68}"/>
              </a:ext>
            </a:extLst>
          </p:cNvPr>
          <p:cNvSpPr>
            <a:spLocks noGrp="1"/>
          </p:cNvSpPr>
          <p:nvPr>
            <p:ph type="body" sz="quarter" idx="17"/>
          </p:nvPr>
        </p:nvSpPr>
        <p:spPr>
          <a:xfrm>
            <a:off x="990600" y="1028701"/>
            <a:ext cx="15598530" cy="3455480"/>
          </a:xfrm>
          <a:ln>
            <a:noFill/>
          </a:ln>
        </p:spPr>
        <p:txBody>
          <a:bodyPr lIns="0" rIns="0" anchor="b" anchorCtr="0">
            <a:normAutofit/>
          </a:bodyPr>
          <a:lstStyle>
            <a:lvl1pPr marL="0" indent="0" algn="l">
              <a:lnSpc>
                <a:spcPts val="5400"/>
              </a:lnSpc>
              <a:buNone/>
              <a:defRPr sz="7200" b="0" spc="300">
                <a:solidFill>
                  <a:schemeClr val="accent3"/>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p:txBody>
      </p:sp>
    </p:spTree>
    <p:extLst>
      <p:ext uri="{BB962C8B-B14F-4D97-AF65-F5344CB8AC3E}">
        <p14:creationId xmlns:p14="http://schemas.microsoft.com/office/powerpoint/2010/main" val="20720323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grpSp>
        <p:nvGrpSpPr>
          <p:cNvPr id="3" name="Group 9">
            <a:extLst>
              <a:ext uri="{FF2B5EF4-FFF2-40B4-BE49-F238E27FC236}">
                <a16:creationId xmlns:a16="http://schemas.microsoft.com/office/drawing/2014/main" id="{98F9492A-1FBF-C54F-B49D-AB673495B8D1}"/>
              </a:ext>
            </a:extLst>
          </p:cNvPr>
          <p:cNvGrpSpPr/>
          <p:nvPr userDrawn="1"/>
        </p:nvGrpSpPr>
        <p:grpSpPr>
          <a:xfrm rot="5400000">
            <a:off x="11585025" y="0"/>
            <a:ext cx="6702975" cy="6702975"/>
            <a:chOff x="0" y="0"/>
            <a:chExt cx="471005" cy="471005"/>
          </a:xfrm>
        </p:grpSpPr>
        <p:sp>
          <p:nvSpPr>
            <p:cNvPr id="4" name="Freeform 10">
              <a:extLst>
                <a:ext uri="{FF2B5EF4-FFF2-40B4-BE49-F238E27FC236}">
                  <a16:creationId xmlns:a16="http://schemas.microsoft.com/office/drawing/2014/main" id="{D7A94B46-DDAE-0B4A-AEB6-78B78C6DD58B}"/>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4"/>
            </a:solidFill>
          </p:spPr>
          <p:txBody>
            <a:bodyPr/>
            <a:lstStyle/>
            <a:p>
              <a:endParaRPr lang="en-US" dirty="0"/>
            </a:p>
          </p:txBody>
        </p:sp>
      </p:grpSp>
      <p:sp>
        <p:nvSpPr>
          <p:cNvPr id="5" name="Text Placeholder 14">
            <a:extLst>
              <a:ext uri="{FF2B5EF4-FFF2-40B4-BE49-F238E27FC236}">
                <a16:creationId xmlns:a16="http://schemas.microsoft.com/office/drawing/2014/main" id="{73F3453D-DD95-784A-82E9-D62E9666581F}"/>
              </a:ext>
            </a:extLst>
          </p:cNvPr>
          <p:cNvSpPr>
            <a:spLocks noGrp="1"/>
          </p:cNvSpPr>
          <p:nvPr>
            <p:ph type="body" sz="quarter" idx="18" hasCustomPrompt="1"/>
          </p:nvPr>
        </p:nvSpPr>
        <p:spPr>
          <a:xfrm>
            <a:off x="1021080" y="4840012"/>
            <a:ext cx="15598530" cy="4646888"/>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6" name="Text Placeholder 12">
            <a:extLst>
              <a:ext uri="{FF2B5EF4-FFF2-40B4-BE49-F238E27FC236}">
                <a16:creationId xmlns:a16="http://schemas.microsoft.com/office/drawing/2014/main" id="{D612A955-D8EB-D245-A5A6-109AA4130F68}"/>
              </a:ext>
            </a:extLst>
          </p:cNvPr>
          <p:cNvSpPr>
            <a:spLocks noGrp="1"/>
          </p:cNvSpPr>
          <p:nvPr>
            <p:ph type="body" sz="quarter" idx="17"/>
          </p:nvPr>
        </p:nvSpPr>
        <p:spPr>
          <a:xfrm>
            <a:off x="990600" y="1028701"/>
            <a:ext cx="15598530" cy="3455480"/>
          </a:xfrm>
          <a:ln>
            <a:noFill/>
          </a:ln>
        </p:spPr>
        <p:txBody>
          <a:bodyPr lIns="0" rIns="0" anchor="b" anchorCtr="0">
            <a:normAutofit/>
          </a:bodyPr>
          <a:lstStyle>
            <a:lvl1pPr marL="0" indent="0" algn="l">
              <a:lnSpc>
                <a:spcPts val="5400"/>
              </a:lnSpc>
              <a:buNone/>
              <a:defRPr sz="7200" b="0" spc="300">
                <a:solidFill>
                  <a:schemeClr val="accent4"/>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p:txBody>
      </p:sp>
    </p:spTree>
    <p:extLst>
      <p:ext uri="{BB962C8B-B14F-4D97-AF65-F5344CB8AC3E}">
        <p14:creationId xmlns:p14="http://schemas.microsoft.com/office/powerpoint/2010/main" val="1824592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grpSp>
        <p:nvGrpSpPr>
          <p:cNvPr id="3" name="Group 9">
            <a:extLst>
              <a:ext uri="{FF2B5EF4-FFF2-40B4-BE49-F238E27FC236}">
                <a16:creationId xmlns:a16="http://schemas.microsoft.com/office/drawing/2014/main" id="{98F9492A-1FBF-C54F-B49D-AB673495B8D1}"/>
              </a:ext>
            </a:extLst>
          </p:cNvPr>
          <p:cNvGrpSpPr/>
          <p:nvPr userDrawn="1"/>
        </p:nvGrpSpPr>
        <p:grpSpPr>
          <a:xfrm rot="5400000">
            <a:off x="11585025" y="0"/>
            <a:ext cx="6702975" cy="6702975"/>
            <a:chOff x="0" y="0"/>
            <a:chExt cx="471005" cy="471005"/>
          </a:xfrm>
        </p:grpSpPr>
        <p:sp>
          <p:nvSpPr>
            <p:cNvPr id="4" name="Freeform 10">
              <a:extLst>
                <a:ext uri="{FF2B5EF4-FFF2-40B4-BE49-F238E27FC236}">
                  <a16:creationId xmlns:a16="http://schemas.microsoft.com/office/drawing/2014/main" id="{D7A94B46-DDAE-0B4A-AEB6-78B78C6DD58B}"/>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5"/>
            </a:solidFill>
          </p:spPr>
        </p:sp>
      </p:grpSp>
      <p:sp>
        <p:nvSpPr>
          <p:cNvPr id="5" name="Text Placeholder 14">
            <a:extLst>
              <a:ext uri="{FF2B5EF4-FFF2-40B4-BE49-F238E27FC236}">
                <a16:creationId xmlns:a16="http://schemas.microsoft.com/office/drawing/2014/main" id="{CD58CB69-5749-8E48-A9E9-8FEEB83B85D3}"/>
              </a:ext>
            </a:extLst>
          </p:cNvPr>
          <p:cNvSpPr>
            <a:spLocks noGrp="1"/>
          </p:cNvSpPr>
          <p:nvPr>
            <p:ph type="body" sz="quarter" idx="18" hasCustomPrompt="1"/>
          </p:nvPr>
        </p:nvSpPr>
        <p:spPr>
          <a:xfrm>
            <a:off x="1021080" y="4840012"/>
            <a:ext cx="15598530" cy="4646888"/>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6" name="Text Placeholder 12">
            <a:extLst>
              <a:ext uri="{FF2B5EF4-FFF2-40B4-BE49-F238E27FC236}">
                <a16:creationId xmlns:a16="http://schemas.microsoft.com/office/drawing/2014/main" id="{0034BAD7-5BE9-EC40-BFAB-7309E3794F9E}"/>
              </a:ext>
            </a:extLst>
          </p:cNvPr>
          <p:cNvSpPr>
            <a:spLocks noGrp="1"/>
          </p:cNvSpPr>
          <p:nvPr>
            <p:ph type="body" sz="quarter" idx="17"/>
          </p:nvPr>
        </p:nvSpPr>
        <p:spPr>
          <a:xfrm>
            <a:off x="990600" y="1028701"/>
            <a:ext cx="15598530" cy="3455480"/>
          </a:xfrm>
          <a:ln>
            <a:noFill/>
          </a:ln>
        </p:spPr>
        <p:txBody>
          <a:bodyPr lIns="0" rIns="0" anchor="b" anchorCtr="0">
            <a:normAutofit/>
          </a:bodyPr>
          <a:lstStyle>
            <a:lvl1pPr marL="0" indent="0" algn="l">
              <a:lnSpc>
                <a:spcPts val="5400"/>
              </a:lnSpc>
              <a:buNone/>
              <a:defRPr sz="7200" b="0" spc="300">
                <a:solidFill>
                  <a:schemeClr val="accent5"/>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710906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grpSp>
        <p:nvGrpSpPr>
          <p:cNvPr id="3" name="Group 9">
            <a:extLst>
              <a:ext uri="{FF2B5EF4-FFF2-40B4-BE49-F238E27FC236}">
                <a16:creationId xmlns:a16="http://schemas.microsoft.com/office/drawing/2014/main" id="{98F9492A-1FBF-C54F-B49D-AB673495B8D1}"/>
              </a:ext>
            </a:extLst>
          </p:cNvPr>
          <p:cNvGrpSpPr/>
          <p:nvPr userDrawn="1"/>
        </p:nvGrpSpPr>
        <p:grpSpPr>
          <a:xfrm rot="16200000">
            <a:off x="0" y="3584025"/>
            <a:ext cx="6702975" cy="6702975"/>
            <a:chOff x="0" y="0"/>
            <a:chExt cx="471005" cy="471005"/>
          </a:xfrm>
        </p:grpSpPr>
        <p:sp>
          <p:nvSpPr>
            <p:cNvPr id="4" name="Freeform 10">
              <a:extLst>
                <a:ext uri="{FF2B5EF4-FFF2-40B4-BE49-F238E27FC236}">
                  <a16:creationId xmlns:a16="http://schemas.microsoft.com/office/drawing/2014/main" id="{D7A94B46-DDAE-0B4A-AEB6-78B78C6DD58B}"/>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4"/>
            </a:solidFill>
          </p:spPr>
          <p:txBody>
            <a:bodyPr/>
            <a:lstStyle/>
            <a:p>
              <a:endParaRPr lang="en-US" dirty="0"/>
            </a:p>
          </p:txBody>
        </p:sp>
      </p:grpSp>
      <p:sp>
        <p:nvSpPr>
          <p:cNvPr id="5" name="Text Placeholder 14">
            <a:extLst>
              <a:ext uri="{FF2B5EF4-FFF2-40B4-BE49-F238E27FC236}">
                <a16:creationId xmlns:a16="http://schemas.microsoft.com/office/drawing/2014/main" id="{8CE9BDEC-CBA2-3B46-BEE2-4B8F6BDC13EA}"/>
              </a:ext>
            </a:extLst>
          </p:cNvPr>
          <p:cNvSpPr>
            <a:spLocks noGrp="1"/>
          </p:cNvSpPr>
          <p:nvPr>
            <p:ph type="body" sz="quarter" idx="18" hasCustomPrompt="1"/>
          </p:nvPr>
        </p:nvSpPr>
        <p:spPr>
          <a:xfrm>
            <a:off x="1851270" y="4840012"/>
            <a:ext cx="15598530" cy="419100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6" name="Text Placeholder 12">
            <a:extLst>
              <a:ext uri="{FF2B5EF4-FFF2-40B4-BE49-F238E27FC236}">
                <a16:creationId xmlns:a16="http://schemas.microsoft.com/office/drawing/2014/main" id="{35FEF377-131C-DB4F-99EA-FD383FD44EB2}"/>
              </a:ext>
            </a:extLst>
          </p:cNvPr>
          <p:cNvSpPr>
            <a:spLocks noGrp="1"/>
          </p:cNvSpPr>
          <p:nvPr>
            <p:ph type="body" sz="quarter" idx="17"/>
          </p:nvPr>
        </p:nvSpPr>
        <p:spPr>
          <a:xfrm>
            <a:off x="1820790" y="1028701"/>
            <a:ext cx="15598530" cy="3455480"/>
          </a:xfrm>
          <a:ln>
            <a:noFill/>
          </a:ln>
        </p:spPr>
        <p:txBody>
          <a:bodyPr lIns="0" rIns="0" anchor="b" anchorCtr="0">
            <a:normAutofit/>
          </a:bodyPr>
          <a:lstStyle>
            <a:lvl1pPr marL="0" indent="0" algn="l">
              <a:lnSpc>
                <a:spcPts val="5400"/>
              </a:lnSpc>
              <a:buNone/>
              <a:defRPr sz="7200" b="0" spc="300">
                <a:solidFill>
                  <a:schemeClr val="accent4"/>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887807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grpSp>
        <p:nvGrpSpPr>
          <p:cNvPr id="3" name="Group 9">
            <a:extLst>
              <a:ext uri="{FF2B5EF4-FFF2-40B4-BE49-F238E27FC236}">
                <a16:creationId xmlns:a16="http://schemas.microsoft.com/office/drawing/2014/main" id="{98F9492A-1FBF-C54F-B49D-AB673495B8D1}"/>
              </a:ext>
            </a:extLst>
          </p:cNvPr>
          <p:cNvGrpSpPr/>
          <p:nvPr userDrawn="1"/>
        </p:nvGrpSpPr>
        <p:grpSpPr>
          <a:xfrm rot="16200000">
            <a:off x="0" y="3584025"/>
            <a:ext cx="6702975" cy="6702975"/>
            <a:chOff x="0" y="0"/>
            <a:chExt cx="471005" cy="471005"/>
          </a:xfrm>
        </p:grpSpPr>
        <p:sp>
          <p:nvSpPr>
            <p:cNvPr id="4" name="Freeform 10">
              <a:extLst>
                <a:ext uri="{FF2B5EF4-FFF2-40B4-BE49-F238E27FC236}">
                  <a16:creationId xmlns:a16="http://schemas.microsoft.com/office/drawing/2014/main" id="{D7A94B46-DDAE-0B4A-AEB6-78B78C6DD58B}"/>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3"/>
            </a:solidFill>
          </p:spPr>
          <p:txBody>
            <a:bodyPr/>
            <a:lstStyle/>
            <a:p>
              <a:endParaRPr lang="en-US" dirty="0"/>
            </a:p>
          </p:txBody>
        </p:sp>
      </p:grpSp>
      <p:sp>
        <p:nvSpPr>
          <p:cNvPr id="5" name="Text Placeholder 14">
            <a:extLst>
              <a:ext uri="{FF2B5EF4-FFF2-40B4-BE49-F238E27FC236}">
                <a16:creationId xmlns:a16="http://schemas.microsoft.com/office/drawing/2014/main" id="{1138AC64-DD54-6144-988D-C5B8558DEAAB}"/>
              </a:ext>
            </a:extLst>
          </p:cNvPr>
          <p:cNvSpPr>
            <a:spLocks noGrp="1"/>
          </p:cNvSpPr>
          <p:nvPr>
            <p:ph type="body" sz="quarter" idx="18" hasCustomPrompt="1"/>
          </p:nvPr>
        </p:nvSpPr>
        <p:spPr>
          <a:xfrm>
            <a:off x="1851270" y="4840012"/>
            <a:ext cx="15598530" cy="419100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6" name="Text Placeholder 12">
            <a:extLst>
              <a:ext uri="{FF2B5EF4-FFF2-40B4-BE49-F238E27FC236}">
                <a16:creationId xmlns:a16="http://schemas.microsoft.com/office/drawing/2014/main" id="{42B56F47-73FC-8040-BDD2-B9DDCFAD3FB2}"/>
              </a:ext>
            </a:extLst>
          </p:cNvPr>
          <p:cNvSpPr>
            <a:spLocks noGrp="1"/>
          </p:cNvSpPr>
          <p:nvPr>
            <p:ph type="body" sz="quarter" idx="17"/>
          </p:nvPr>
        </p:nvSpPr>
        <p:spPr>
          <a:xfrm>
            <a:off x="1820790" y="1028701"/>
            <a:ext cx="15598530" cy="3455480"/>
          </a:xfrm>
          <a:ln>
            <a:noFill/>
          </a:ln>
        </p:spPr>
        <p:txBody>
          <a:bodyPr lIns="0" rIns="0" anchor="b" anchorCtr="0">
            <a:normAutofit/>
          </a:bodyPr>
          <a:lstStyle>
            <a:lvl1pPr marL="0" indent="0" algn="l">
              <a:lnSpc>
                <a:spcPts val="5400"/>
              </a:lnSpc>
              <a:buNone/>
              <a:defRPr sz="7200" b="0" spc="300">
                <a:solidFill>
                  <a:schemeClr val="accent3"/>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944294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71E980-44BC-A942-A04D-E70655F07BB2}"/>
              </a:ext>
            </a:extLst>
          </p:cNvPr>
          <p:cNvGrpSpPr/>
          <p:nvPr userDrawn="1"/>
        </p:nvGrpSpPr>
        <p:grpSpPr>
          <a:xfrm>
            <a:off x="0" y="0"/>
            <a:ext cx="6702975" cy="6702975"/>
            <a:chOff x="0" y="0"/>
            <a:chExt cx="471005" cy="471005"/>
          </a:xfrm>
        </p:grpSpPr>
        <p:sp>
          <p:nvSpPr>
            <p:cNvPr id="4" name="Freeform 3">
              <a:extLst>
                <a:ext uri="{FF2B5EF4-FFF2-40B4-BE49-F238E27FC236}">
                  <a16:creationId xmlns:a16="http://schemas.microsoft.com/office/drawing/2014/main" id="{3DDDB634-A620-1243-BB91-C1C1AA8E4037}"/>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2"/>
            </a:solidFill>
          </p:spPr>
          <p:txBody>
            <a:bodyPr/>
            <a:lstStyle/>
            <a:p>
              <a:endParaRPr lang="en-US" dirty="0"/>
            </a:p>
          </p:txBody>
        </p:sp>
      </p:grpSp>
      <p:grpSp>
        <p:nvGrpSpPr>
          <p:cNvPr id="5" name="Group 4">
            <a:extLst>
              <a:ext uri="{FF2B5EF4-FFF2-40B4-BE49-F238E27FC236}">
                <a16:creationId xmlns:a16="http://schemas.microsoft.com/office/drawing/2014/main" id="{AC02ED0C-CFDD-1940-ACA0-46E360CAEEA4}"/>
              </a:ext>
            </a:extLst>
          </p:cNvPr>
          <p:cNvGrpSpPr/>
          <p:nvPr userDrawn="1"/>
        </p:nvGrpSpPr>
        <p:grpSpPr>
          <a:xfrm rot="-10800000">
            <a:off x="11585025" y="3584025"/>
            <a:ext cx="6702975" cy="6702975"/>
            <a:chOff x="0" y="0"/>
            <a:chExt cx="471005" cy="471005"/>
          </a:xfrm>
        </p:grpSpPr>
        <p:sp>
          <p:nvSpPr>
            <p:cNvPr id="6" name="Freeform 5">
              <a:extLst>
                <a:ext uri="{FF2B5EF4-FFF2-40B4-BE49-F238E27FC236}">
                  <a16:creationId xmlns:a16="http://schemas.microsoft.com/office/drawing/2014/main" id="{18601098-204F-FE4D-B407-15D9B103C572}"/>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2"/>
            </a:solidFill>
          </p:spPr>
          <p:txBody>
            <a:bodyPr/>
            <a:lstStyle/>
            <a:p>
              <a:endParaRPr lang="en-US" dirty="0"/>
            </a:p>
          </p:txBody>
        </p:sp>
      </p:grpSp>
      <p:sp>
        <p:nvSpPr>
          <p:cNvPr id="7" name="Text Placeholder 14">
            <a:extLst>
              <a:ext uri="{FF2B5EF4-FFF2-40B4-BE49-F238E27FC236}">
                <a16:creationId xmlns:a16="http://schemas.microsoft.com/office/drawing/2014/main" id="{DFA0A584-E90F-BC49-9F7C-F15603CD0CD0}"/>
              </a:ext>
            </a:extLst>
          </p:cNvPr>
          <p:cNvSpPr>
            <a:spLocks noGrp="1"/>
          </p:cNvSpPr>
          <p:nvPr>
            <p:ph type="body" sz="quarter" idx="18" hasCustomPrompt="1"/>
          </p:nvPr>
        </p:nvSpPr>
        <p:spPr>
          <a:xfrm>
            <a:off x="1653149" y="4840012"/>
            <a:ext cx="15217530" cy="419100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8" name="Text Placeholder 12">
            <a:extLst>
              <a:ext uri="{FF2B5EF4-FFF2-40B4-BE49-F238E27FC236}">
                <a16:creationId xmlns:a16="http://schemas.microsoft.com/office/drawing/2014/main" id="{01DD966D-B5F6-284E-A72A-5E9E929A70A2}"/>
              </a:ext>
            </a:extLst>
          </p:cNvPr>
          <p:cNvSpPr>
            <a:spLocks noGrp="1"/>
          </p:cNvSpPr>
          <p:nvPr>
            <p:ph type="body" sz="quarter" idx="17"/>
          </p:nvPr>
        </p:nvSpPr>
        <p:spPr>
          <a:xfrm>
            <a:off x="1622669" y="1408529"/>
            <a:ext cx="15217530" cy="3075651"/>
          </a:xfrm>
          <a:ln>
            <a:noFill/>
          </a:ln>
        </p:spPr>
        <p:txBody>
          <a:bodyPr lIns="0" rIns="0" anchor="b" anchorCtr="0">
            <a:normAutofit/>
          </a:bodyPr>
          <a:lstStyle>
            <a:lvl1pPr marL="0" indent="0" algn="l">
              <a:lnSpc>
                <a:spcPts val="5400"/>
              </a:lnSpc>
              <a:buNone/>
              <a:defRPr sz="7200" b="0" spc="300">
                <a:solidFill>
                  <a:schemeClr val="accent2"/>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993547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71E980-44BC-A942-A04D-E70655F07BB2}"/>
              </a:ext>
            </a:extLst>
          </p:cNvPr>
          <p:cNvGrpSpPr/>
          <p:nvPr userDrawn="1"/>
        </p:nvGrpSpPr>
        <p:grpSpPr>
          <a:xfrm>
            <a:off x="0" y="0"/>
            <a:ext cx="6702975" cy="6702975"/>
            <a:chOff x="0" y="0"/>
            <a:chExt cx="471005" cy="471005"/>
          </a:xfrm>
        </p:grpSpPr>
        <p:sp>
          <p:nvSpPr>
            <p:cNvPr id="4" name="Freeform 3">
              <a:extLst>
                <a:ext uri="{FF2B5EF4-FFF2-40B4-BE49-F238E27FC236}">
                  <a16:creationId xmlns:a16="http://schemas.microsoft.com/office/drawing/2014/main" id="{3DDDB634-A620-1243-BB91-C1C1AA8E4037}"/>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5"/>
            </a:solidFill>
          </p:spPr>
          <p:txBody>
            <a:bodyPr/>
            <a:lstStyle/>
            <a:p>
              <a:endParaRPr lang="en-US" dirty="0"/>
            </a:p>
          </p:txBody>
        </p:sp>
      </p:grpSp>
      <p:grpSp>
        <p:nvGrpSpPr>
          <p:cNvPr id="5" name="Group 4">
            <a:extLst>
              <a:ext uri="{FF2B5EF4-FFF2-40B4-BE49-F238E27FC236}">
                <a16:creationId xmlns:a16="http://schemas.microsoft.com/office/drawing/2014/main" id="{AC02ED0C-CFDD-1940-ACA0-46E360CAEEA4}"/>
              </a:ext>
            </a:extLst>
          </p:cNvPr>
          <p:cNvGrpSpPr/>
          <p:nvPr userDrawn="1"/>
        </p:nvGrpSpPr>
        <p:grpSpPr>
          <a:xfrm rot="-10800000">
            <a:off x="11585025" y="3584025"/>
            <a:ext cx="6702975" cy="6702975"/>
            <a:chOff x="0" y="0"/>
            <a:chExt cx="471005" cy="471005"/>
          </a:xfrm>
        </p:grpSpPr>
        <p:sp>
          <p:nvSpPr>
            <p:cNvPr id="6" name="Freeform 5">
              <a:extLst>
                <a:ext uri="{FF2B5EF4-FFF2-40B4-BE49-F238E27FC236}">
                  <a16:creationId xmlns:a16="http://schemas.microsoft.com/office/drawing/2014/main" id="{18601098-204F-FE4D-B407-15D9B103C572}"/>
                </a:ext>
              </a:extLst>
            </p:cNvPr>
            <p:cNvSpPr/>
            <p:nvPr/>
          </p:nvSpPr>
          <p:spPr>
            <a:xfrm>
              <a:off x="0" y="0"/>
              <a:ext cx="471005" cy="471005"/>
            </a:xfrm>
            <a:custGeom>
              <a:avLst/>
              <a:gdLst/>
              <a:ahLst/>
              <a:cxnLst/>
              <a:rect l="l" t="t" r="r" b="b"/>
              <a:pathLst>
                <a:path w="471005" h="471005">
                  <a:moveTo>
                    <a:pt x="307175" y="0"/>
                  </a:moveTo>
                  <a:lnTo>
                    <a:pt x="0" y="0"/>
                  </a:lnTo>
                  <a:lnTo>
                    <a:pt x="0" y="471005"/>
                  </a:lnTo>
                  <a:lnTo>
                    <a:pt x="76200" y="471005"/>
                  </a:lnTo>
                  <a:lnTo>
                    <a:pt x="76200" y="76200"/>
                  </a:lnTo>
                  <a:lnTo>
                    <a:pt x="471005" y="76200"/>
                  </a:lnTo>
                  <a:lnTo>
                    <a:pt x="471005" y="0"/>
                  </a:lnTo>
                  <a:close/>
                </a:path>
              </a:pathLst>
            </a:custGeom>
            <a:solidFill>
              <a:schemeClr val="accent5">
                <a:alpha val="99000"/>
              </a:schemeClr>
            </a:solidFill>
          </p:spPr>
          <p:txBody>
            <a:bodyPr/>
            <a:lstStyle/>
            <a:p>
              <a:endParaRPr lang="en-US" dirty="0"/>
            </a:p>
          </p:txBody>
        </p:sp>
      </p:grpSp>
      <p:sp>
        <p:nvSpPr>
          <p:cNvPr id="9" name="Text Placeholder 14">
            <a:extLst>
              <a:ext uri="{FF2B5EF4-FFF2-40B4-BE49-F238E27FC236}">
                <a16:creationId xmlns:a16="http://schemas.microsoft.com/office/drawing/2014/main" id="{A091F6BE-1F27-9140-B159-CCDAADA4AADF}"/>
              </a:ext>
            </a:extLst>
          </p:cNvPr>
          <p:cNvSpPr>
            <a:spLocks noGrp="1"/>
          </p:cNvSpPr>
          <p:nvPr>
            <p:ph type="body" sz="quarter" idx="18" hasCustomPrompt="1"/>
          </p:nvPr>
        </p:nvSpPr>
        <p:spPr>
          <a:xfrm>
            <a:off x="1653149" y="4840012"/>
            <a:ext cx="15217530" cy="419100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10" name="Text Placeholder 12">
            <a:extLst>
              <a:ext uri="{FF2B5EF4-FFF2-40B4-BE49-F238E27FC236}">
                <a16:creationId xmlns:a16="http://schemas.microsoft.com/office/drawing/2014/main" id="{AF402091-D2B9-1C4F-B4CC-831DA2E3A6BE}"/>
              </a:ext>
            </a:extLst>
          </p:cNvPr>
          <p:cNvSpPr>
            <a:spLocks noGrp="1"/>
          </p:cNvSpPr>
          <p:nvPr>
            <p:ph type="body" sz="quarter" idx="17"/>
          </p:nvPr>
        </p:nvSpPr>
        <p:spPr>
          <a:xfrm>
            <a:off x="1622669" y="1408529"/>
            <a:ext cx="15217530" cy="3075651"/>
          </a:xfrm>
          <a:ln>
            <a:noFill/>
          </a:ln>
        </p:spPr>
        <p:txBody>
          <a:bodyPr lIns="0" rIns="0" anchor="b" anchorCtr="0">
            <a:normAutofit/>
          </a:bodyPr>
          <a:lstStyle>
            <a:lvl1pPr marL="0" indent="0" algn="l">
              <a:lnSpc>
                <a:spcPts val="5400"/>
              </a:lnSpc>
              <a:buNone/>
              <a:defRPr sz="7200" b="0" spc="300">
                <a:solidFill>
                  <a:schemeClr val="accent5"/>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80554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1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514D27-A022-964E-88D7-60372DB3C389}"/>
              </a:ext>
            </a:extLst>
          </p:cNvPr>
          <p:cNvGrpSpPr/>
          <p:nvPr userDrawn="1"/>
        </p:nvGrpSpPr>
        <p:grpSpPr>
          <a:xfrm>
            <a:off x="0" y="4656219"/>
            <a:ext cx="18288000" cy="5668881"/>
            <a:chOff x="0" y="0"/>
            <a:chExt cx="6186311" cy="1917622"/>
          </a:xfrm>
        </p:grpSpPr>
        <p:sp>
          <p:nvSpPr>
            <p:cNvPr id="4" name="Freeform 3">
              <a:extLst>
                <a:ext uri="{FF2B5EF4-FFF2-40B4-BE49-F238E27FC236}">
                  <a16:creationId xmlns:a16="http://schemas.microsoft.com/office/drawing/2014/main" id="{3783C1FA-EB40-4547-B7E4-C26A64EB40AD}"/>
                </a:ext>
              </a:extLst>
            </p:cNvPr>
            <p:cNvSpPr/>
            <p:nvPr/>
          </p:nvSpPr>
          <p:spPr>
            <a:xfrm>
              <a:off x="0" y="0"/>
              <a:ext cx="6186311" cy="1917622"/>
            </a:xfrm>
            <a:custGeom>
              <a:avLst/>
              <a:gdLst/>
              <a:ahLst/>
              <a:cxnLst/>
              <a:rect l="l" t="t" r="r" b="b"/>
              <a:pathLst>
                <a:path w="6186311" h="1917622">
                  <a:moveTo>
                    <a:pt x="0" y="0"/>
                  </a:moveTo>
                  <a:lnTo>
                    <a:pt x="6186311" y="0"/>
                  </a:lnTo>
                  <a:lnTo>
                    <a:pt x="6186311" y="1917622"/>
                  </a:lnTo>
                  <a:lnTo>
                    <a:pt x="0" y="1917622"/>
                  </a:lnTo>
                  <a:close/>
                </a:path>
              </a:pathLst>
            </a:custGeom>
            <a:solidFill>
              <a:schemeClr val="accent5"/>
            </a:solidFill>
          </p:spPr>
          <p:txBody>
            <a:bodyPr/>
            <a:lstStyle/>
            <a:p>
              <a:endParaRPr lang="en-US" dirty="0"/>
            </a:p>
          </p:txBody>
        </p:sp>
      </p:grpSp>
      <p:grpSp>
        <p:nvGrpSpPr>
          <p:cNvPr id="5" name="Group 4">
            <a:extLst>
              <a:ext uri="{FF2B5EF4-FFF2-40B4-BE49-F238E27FC236}">
                <a16:creationId xmlns:a16="http://schemas.microsoft.com/office/drawing/2014/main" id="{489DFDE4-1CF6-8740-9D47-58EEB7E0EB1D}"/>
              </a:ext>
            </a:extLst>
          </p:cNvPr>
          <p:cNvGrpSpPr/>
          <p:nvPr userDrawn="1"/>
        </p:nvGrpSpPr>
        <p:grpSpPr>
          <a:xfrm>
            <a:off x="1191532" y="0"/>
            <a:ext cx="15904936" cy="8963579"/>
            <a:chOff x="0" y="0"/>
            <a:chExt cx="6854021" cy="3862735"/>
          </a:xfrm>
        </p:grpSpPr>
        <p:sp>
          <p:nvSpPr>
            <p:cNvPr id="6" name="Freeform 5">
              <a:extLst>
                <a:ext uri="{FF2B5EF4-FFF2-40B4-BE49-F238E27FC236}">
                  <a16:creationId xmlns:a16="http://schemas.microsoft.com/office/drawing/2014/main" id="{8653B7F1-F384-5B4D-98CD-5BE40A7D4538}"/>
                </a:ext>
              </a:extLst>
            </p:cNvPr>
            <p:cNvSpPr/>
            <p:nvPr/>
          </p:nvSpPr>
          <p:spPr>
            <a:xfrm>
              <a:off x="0" y="0"/>
              <a:ext cx="6854020" cy="3862735"/>
            </a:xfrm>
            <a:custGeom>
              <a:avLst/>
              <a:gdLst/>
              <a:ahLst/>
              <a:cxnLst/>
              <a:rect l="l" t="t" r="r" b="b"/>
              <a:pathLst>
                <a:path w="6854020" h="3862735">
                  <a:moveTo>
                    <a:pt x="0" y="0"/>
                  </a:moveTo>
                  <a:lnTo>
                    <a:pt x="6854020" y="0"/>
                  </a:lnTo>
                  <a:lnTo>
                    <a:pt x="6854020" y="3862735"/>
                  </a:lnTo>
                  <a:lnTo>
                    <a:pt x="0" y="3862735"/>
                  </a:lnTo>
                  <a:close/>
                </a:path>
              </a:pathLst>
            </a:custGeom>
            <a:solidFill>
              <a:srgbClr val="FFFFFF"/>
            </a:solidFill>
          </p:spPr>
        </p:sp>
      </p:grpSp>
      <p:sp>
        <p:nvSpPr>
          <p:cNvPr id="7" name="Text Placeholder 14">
            <a:extLst>
              <a:ext uri="{FF2B5EF4-FFF2-40B4-BE49-F238E27FC236}">
                <a16:creationId xmlns:a16="http://schemas.microsoft.com/office/drawing/2014/main" id="{C0023ACB-6660-BD44-9390-1E3253AD7709}"/>
              </a:ext>
            </a:extLst>
          </p:cNvPr>
          <p:cNvSpPr>
            <a:spLocks noGrp="1"/>
          </p:cNvSpPr>
          <p:nvPr>
            <p:ph type="body" sz="quarter" idx="18" hasCustomPrompt="1"/>
          </p:nvPr>
        </p:nvSpPr>
        <p:spPr>
          <a:xfrm>
            <a:off x="1851270" y="4840012"/>
            <a:ext cx="14836530" cy="419100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8" name="Text Placeholder 12">
            <a:extLst>
              <a:ext uri="{FF2B5EF4-FFF2-40B4-BE49-F238E27FC236}">
                <a16:creationId xmlns:a16="http://schemas.microsoft.com/office/drawing/2014/main" id="{3E650C30-F63D-354F-AAE0-D7DF148EF3D3}"/>
              </a:ext>
            </a:extLst>
          </p:cNvPr>
          <p:cNvSpPr>
            <a:spLocks noGrp="1"/>
          </p:cNvSpPr>
          <p:nvPr>
            <p:ph type="body" sz="quarter" idx="17"/>
          </p:nvPr>
        </p:nvSpPr>
        <p:spPr>
          <a:xfrm>
            <a:off x="1820790" y="1028701"/>
            <a:ext cx="14836530" cy="3455480"/>
          </a:xfrm>
          <a:ln>
            <a:noFill/>
          </a:ln>
        </p:spPr>
        <p:txBody>
          <a:bodyPr lIns="0" rIns="0" anchor="b" anchorCtr="0">
            <a:normAutofit/>
          </a:bodyPr>
          <a:lstStyle>
            <a:lvl1pPr marL="0" indent="0" algn="l">
              <a:lnSpc>
                <a:spcPts val="5400"/>
              </a:lnSpc>
              <a:buNone/>
              <a:defRPr sz="7200" b="0" spc="300">
                <a:solidFill>
                  <a:schemeClr val="accent5"/>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856945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514D27-A022-964E-88D7-60372DB3C389}"/>
              </a:ext>
            </a:extLst>
          </p:cNvPr>
          <p:cNvGrpSpPr/>
          <p:nvPr userDrawn="1"/>
        </p:nvGrpSpPr>
        <p:grpSpPr>
          <a:xfrm>
            <a:off x="0" y="4656219"/>
            <a:ext cx="18288000" cy="5668881"/>
            <a:chOff x="0" y="0"/>
            <a:chExt cx="6186311" cy="1917622"/>
          </a:xfrm>
        </p:grpSpPr>
        <p:sp>
          <p:nvSpPr>
            <p:cNvPr id="4" name="Freeform 3">
              <a:extLst>
                <a:ext uri="{FF2B5EF4-FFF2-40B4-BE49-F238E27FC236}">
                  <a16:creationId xmlns:a16="http://schemas.microsoft.com/office/drawing/2014/main" id="{3783C1FA-EB40-4547-B7E4-C26A64EB40AD}"/>
                </a:ext>
              </a:extLst>
            </p:cNvPr>
            <p:cNvSpPr/>
            <p:nvPr/>
          </p:nvSpPr>
          <p:spPr>
            <a:xfrm>
              <a:off x="0" y="0"/>
              <a:ext cx="6186311" cy="1917622"/>
            </a:xfrm>
            <a:custGeom>
              <a:avLst/>
              <a:gdLst/>
              <a:ahLst/>
              <a:cxnLst/>
              <a:rect l="l" t="t" r="r" b="b"/>
              <a:pathLst>
                <a:path w="6186311" h="1917622">
                  <a:moveTo>
                    <a:pt x="0" y="0"/>
                  </a:moveTo>
                  <a:lnTo>
                    <a:pt x="6186311" y="0"/>
                  </a:lnTo>
                  <a:lnTo>
                    <a:pt x="6186311" y="1917622"/>
                  </a:lnTo>
                  <a:lnTo>
                    <a:pt x="0" y="1917622"/>
                  </a:lnTo>
                  <a:close/>
                </a:path>
              </a:pathLst>
            </a:custGeom>
            <a:solidFill>
              <a:schemeClr val="accent1"/>
            </a:solidFill>
          </p:spPr>
          <p:txBody>
            <a:bodyPr/>
            <a:lstStyle/>
            <a:p>
              <a:endParaRPr lang="en-US" dirty="0"/>
            </a:p>
          </p:txBody>
        </p:sp>
      </p:grpSp>
      <p:grpSp>
        <p:nvGrpSpPr>
          <p:cNvPr id="5" name="Group 4">
            <a:extLst>
              <a:ext uri="{FF2B5EF4-FFF2-40B4-BE49-F238E27FC236}">
                <a16:creationId xmlns:a16="http://schemas.microsoft.com/office/drawing/2014/main" id="{489DFDE4-1CF6-8740-9D47-58EEB7E0EB1D}"/>
              </a:ext>
            </a:extLst>
          </p:cNvPr>
          <p:cNvGrpSpPr/>
          <p:nvPr userDrawn="1"/>
        </p:nvGrpSpPr>
        <p:grpSpPr>
          <a:xfrm>
            <a:off x="1191532" y="0"/>
            <a:ext cx="15904936" cy="8963579"/>
            <a:chOff x="0" y="0"/>
            <a:chExt cx="6854021" cy="3862735"/>
          </a:xfrm>
        </p:grpSpPr>
        <p:sp>
          <p:nvSpPr>
            <p:cNvPr id="6" name="Freeform 5">
              <a:extLst>
                <a:ext uri="{FF2B5EF4-FFF2-40B4-BE49-F238E27FC236}">
                  <a16:creationId xmlns:a16="http://schemas.microsoft.com/office/drawing/2014/main" id="{8653B7F1-F384-5B4D-98CD-5BE40A7D4538}"/>
                </a:ext>
              </a:extLst>
            </p:cNvPr>
            <p:cNvSpPr/>
            <p:nvPr/>
          </p:nvSpPr>
          <p:spPr>
            <a:xfrm>
              <a:off x="0" y="0"/>
              <a:ext cx="6854020" cy="3862735"/>
            </a:xfrm>
            <a:custGeom>
              <a:avLst/>
              <a:gdLst/>
              <a:ahLst/>
              <a:cxnLst/>
              <a:rect l="l" t="t" r="r" b="b"/>
              <a:pathLst>
                <a:path w="6854020" h="3862735">
                  <a:moveTo>
                    <a:pt x="0" y="0"/>
                  </a:moveTo>
                  <a:lnTo>
                    <a:pt x="6854020" y="0"/>
                  </a:lnTo>
                  <a:lnTo>
                    <a:pt x="6854020" y="3862735"/>
                  </a:lnTo>
                  <a:lnTo>
                    <a:pt x="0" y="3862735"/>
                  </a:lnTo>
                  <a:close/>
                </a:path>
              </a:pathLst>
            </a:custGeom>
            <a:solidFill>
              <a:srgbClr val="FFFFFF"/>
            </a:solidFill>
          </p:spPr>
          <p:txBody>
            <a:bodyPr/>
            <a:lstStyle/>
            <a:p>
              <a:endParaRPr lang="en-US"/>
            </a:p>
          </p:txBody>
        </p:sp>
      </p:grpSp>
      <p:sp>
        <p:nvSpPr>
          <p:cNvPr id="7" name="Text Placeholder 14">
            <a:extLst>
              <a:ext uri="{FF2B5EF4-FFF2-40B4-BE49-F238E27FC236}">
                <a16:creationId xmlns:a16="http://schemas.microsoft.com/office/drawing/2014/main" id="{ED17DAB9-B289-8343-A399-5D6756ED992F}"/>
              </a:ext>
            </a:extLst>
          </p:cNvPr>
          <p:cNvSpPr>
            <a:spLocks noGrp="1"/>
          </p:cNvSpPr>
          <p:nvPr>
            <p:ph type="body" sz="quarter" idx="18" hasCustomPrompt="1"/>
          </p:nvPr>
        </p:nvSpPr>
        <p:spPr>
          <a:xfrm>
            <a:off x="1851270" y="4840012"/>
            <a:ext cx="14836530" cy="419100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8" name="Text Placeholder 12">
            <a:extLst>
              <a:ext uri="{FF2B5EF4-FFF2-40B4-BE49-F238E27FC236}">
                <a16:creationId xmlns:a16="http://schemas.microsoft.com/office/drawing/2014/main" id="{989753DF-8F8C-C441-BB19-EE4E4A2D7AC1}"/>
              </a:ext>
            </a:extLst>
          </p:cNvPr>
          <p:cNvSpPr>
            <a:spLocks noGrp="1"/>
          </p:cNvSpPr>
          <p:nvPr>
            <p:ph type="body" sz="quarter" idx="17"/>
          </p:nvPr>
        </p:nvSpPr>
        <p:spPr>
          <a:xfrm>
            <a:off x="1820790" y="1028701"/>
            <a:ext cx="14836530" cy="3455480"/>
          </a:xfrm>
          <a:ln>
            <a:noFill/>
          </a:ln>
        </p:spPr>
        <p:txBody>
          <a:bodyPr lIns="0" rIns="0" anchor="b" anchorCtr="0">
            <a:normAutofit/>
          </a:bodyPr>
          <a:lstStyle>
            <a:lvl1pPr marL="0" indent="0" algn="l">
              <a:lnSpc>
                <a:spcPts val="5400"/>
              </a:lnSpc>
              <a:buNone/>
              <a:defRPr sz="7200" b="0" spc="300">
                <a:solidFill>
                  <a:schemeClr val="accent1"/>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205499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90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514D27-A022-964E-88D7-60372DB3C389}"/>
              </a:ext>
            </a:extLst>
          </p:cNvPr>
          <p:cNvGrpSpPr/>
          <p:nvPr userDrawn="1"/>
        </p:nvGrpSpPr>
        <p:grpSpPr>
          <a:xfrm>
            <a:off x="0" y="4656219"/>
            <a:ext cx="18288000" cy="5668881"/>
            <a:chOff x="0" y="0"/>
            <a:chExt cx="6186311" cy="1917622"/>
          </a:xfrm>
        </p:grpSpPr>
        <p:sp>
          <p:nvSpPr>
            <p:cNvPr id="4" name="Freeform 3">
              <a:extLst>
                <a:ext uri="{FF2B5EF4-FFF2-40B4-BE49-F238E27FC236}">
                  <a16:creationId xmlns:a16="http://schemas.microsoft.com/office/drawing/2014/main" id="{3783C1FA-EB40-4547-B7E4-C26A64EB40AD}"/>
                </a:ext>
              </a:extLst>
            </p:cNvPr>
            <p:cNvSpPr/>
            <p:nvPr/>
          </p:nvSpPr>
          <p:spPr>
            <a:xfrm>
              <a:off x="0" y="0"/>
              <a:ext cx="6186311" cy="1917622"/>
            </a:xfrm>
            <a:custGeom>
              <a:avLst/>
              <a:gdLst/>
              <a:ahLst/>
              <a:cxnLst/>
              <a:rect l="l" t="t" r="r" b="b"/>
              <a:pathLst>
                <a:path w="6186311" h="1917622">
                  <a:moveTo>
                    <a:pt x="0" y="0"/>
                  </a:moveTo>
                  <a:lnTo>
                    <a:pt x="6186311" y="0"/>
                  </a:lnTo>
                  <a:lnTo>
                    <a:pt x="6186311" y="1917622"/>
                  </a:lnTo>
                  <a:lnTo>
                    <a:pt x="0" y="1917622"/>
                  </a:lnTo>
                  <a:close/>
                </a:path>
              </a:pathLst>
            </a:custGeom>
            <a:solidFill>
              <a:schemeClr val="accent2"/>
            </a:solidFill>
          </p:spPr>
          <p:txBody>
            <a:bodyPr/>
            <a:lstStyle/>
            <a:p>
              <a:endParaRPr lang="en-US" dirty="0"/>
            </a:p>
          </p:txBody>
        </p:sp>
      </p:grpSp>
      <p:grpSp>
        <p:nvGrpSpPr>
          <p:cNvPr id="5" name="Group 4">
            <a:extLst>
              <a:ext uri="{FF2B5EF4-FFF2-40B4-BE49-F238E27FC236}">
                <a16:creationId xmlns:a16="http://schemas.microsoft.com/office/drawing/2014/main" id="{489DFDE4-1CF6-8740-9D47-58EEB7E0EB1D}"/>
              </a:ext>
            </a:extLst>
          </p:cNvPr>
          <p:cNvGrpSpPr/>
          <p:nvPr userDrawn="1"/>
        </p:nvGrpSpPr>
        <p:grpSpPr>
          <a:xfrm>
            <a:off x="1191532" y="0"/>
            <a:ext cx="15904936" cy="8963579"/>
            <a:chOff x="0" y="0"/>
            <a:chExt cx="6854021" cy="3862735"/>
          </a:xfrm>
        </p:grpSpPr>
        <p:sp>
          <p:nvSpPr>
            <p:cNvPr id="6" name="Freeform 5">
              <a:extLst>
                <a:ext uri="{FF2B5EF4-FFF2-40B4-BE49-F238E27FC236}">
                  <a16:creationId xmlns:a16="http://schemas.microsoft.com/office/drawing/2014/main" id="{8653B7F1-F384-5B4D-98CD-5BE40A7D4538}"/>
                </a:ext>
              </a:extLst>
            </p:cNvPr>
            <p:cNvSpPr/>
            <p:nvPr/>
          </p:nvSpPr>
          <p:spPr>
            <a:xfrm>
              <a:off x="0" y="0"/>
              <a:ext cx="6854020" cy="3862735"/>
            </a:xfrm>
            <a:custGeom>
              <a:avLst/>
              <a:gdLst/>
              <a:ahLst/>
              <a:cxnLst/>
              <a:rect l="l" t="t" r="r" b="b"/>
              <a:pathLst>
                <a:path w="6854020" h="3862735">
                  <a:moveTo>
                    <a:pt x="0" y="0"/>
                  </a:moveTo>
                  <a:lnTo>
                    <a:pt x="6854020" y="0"/>
                  </a:lnTo>
                  <a:lnTo>
                    <a:pt x="6854020" y="3862735"/>
                  </a:lnTo>
                  <a:lnTo>
                    <a:pt x="0" y="3862735"/>
                  </a:lnTo>
                  <a:close/>
                </a:path>
              </a:pathLst>
            </a:custGeom>
            <a:solidFill>
              <a:srgbClr val="FFFFFF"/>
            </a:solidFill>
          </p:spPr>
        </p:sp>
      </p:grpSp>
      <p:sp>
        <p:nvSpPr>
          <p:cNvPr id="7" name="Text Placeholder 14">
            <a:extLst>
              <a:ext uri="{FF2B5EF4-FFF2-40B4-BE49-F238E27FC236}">
                <a16:creationId xmlns:a16="http://schemas.microsoft.com/office/drawing/2014/main" id="{ED17DAB9-B289-8343-A399-5D6756ED992F}"/>
              </a:ext>
            </a:extLst>
          </p:cNvPr>
          <p:cNvSpPr>
            <a:spLocks noGrp="1"/>
          </p:cNvSpPr>
          <p:nvPr>
            <p:ph type="body" sz="quarter" idx="18" hasCustomPrompt="1"/>
          </p:nvPr>
        </p:nvSpPr>
        <p:spPr>
          <a:xfrm>
            <a:off x="1851270" y="4840012"/>
            <a:ext cx="14836530" cy="419100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8" name="Text Placeholder 12">
            <a:extLst>
              <a:ext uri="{FF2B5EF4-FFF2-40B4-BE49-F238E27FC236}">
                <a16:creationId xmlns:a16="http://schemas.microsoft.com/office/drawing/2014/main" id="{989753DF-8F8C-C441-BB19-EE4E4A2D7AC1}"/>
              </a:ext>
            </a:extLst>
          </p:cNvPr>
          <p:cNvSpPr>
            <a:spLocks noGrp="1"/>
          </p:cNvSpPr>
          <p:nvPr>
            <p:ph type="body" sz="quarter" idx="17"/>
          </p:nvPr>
        </p:nvSpPr>
        <p:spPr>
          <a:xfrm>
            <a:off x="1820790" y="1028701"/>
            <a:ext cx="14836530" cy="3455480"/>
          </a:xfrm>
          <a:ln>
            <a:noFill/>
          </a:ln>
        </p:spPr>
        <p:txBody>
          <a:bodyPr lIns="0" rIns="0" anchor="b" anchorCtr="0">
            <a:normAutofit/>
          </a:bodyPr>
          <a:lstStyle>
            <a:lvl1pPr marL="0" indent="0" algn="l">
              <a:lnSpc>
                <a:spcPts val="5400"/>
              </a:lnSpc>
              <a:buNone/>
              <a:defRPr sz="7200" b="0" spc="300">
                <a:solidFill>
                  <a:schemeClr val="accent2"/>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p:txBody>
      </p:sp>
    </p:spTree>
    <p:extLst>
      <p:ext uri="{BB962C8B-B14F-4D97-AF65-F5344CB8AC3E}">
        <p14:creationId xmlns:p14="http://schemas.microsoft.com/office/powerpoint/2010/main" val="241942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11" name="Group 5">
            <a:extLst>
              <a:ext uri="{FF2B5EF4-FFF2-40B4-BE49-F238E27FC236}">
                <a16:creationId xmlns:a16="http://schemas.microsoft.com/office/drawing/2014/main" id="{A9C5FD4F-5902-4243-AFC0-1C1A943E7D61}"/>
              </a:ext>
            </a:extLst>
          </p:cNvPr>
          <p:cNvGrpSpPr/>
          <p:nvPr userDrawn="1"/>
        </p:nvGrpSpPr>
        <p:grpSpPr>
          <a:xfrm>
            <a:off x="12265432" y="-14917"/>
            <a:ext cx="6022568" cy="10298660"/>
            <a:chOff x="0" y="0"/>
            <a:chExt cx="2037264" cy="3483744"/>
          </a:xfrm>
        </p:grpSpPr>
        <p:sp>
          <p:nvSpPr>
            <p:cNvPr id="12" name="Freeform 6">
              <a:extLst>
                <a:ext uri="{FF2B5EF4-FFF2-40B4-BE49-F238E27FC236}">
                  <a16:creationId xmlns:a16="http://schemas.microsoft.com/office/drawing/2014/main" id="{F76769B9-79F8-1D47-A429-B731D2995762}"/>
                </a:ext>
              </a:extLst>
            </p:cNvPr>
            <p:cNvSpPr/>
            <p:nvPr/>
          </p:nvSpPr>
          <p:spPr>
            <a:xfrm>
              <a:off x="0" y="0"/>
              <a:ext cx="2037264" cy="3483744"/>
            </a:xfrm>
            <a:custGeom>
              <a:avLst/>
              <a:gdLst/>
              <a:ahLst/>
              <a:cxnLst/>
              <a:rect l="l" t="t" r="r" b="b"/>
              <a:pathLst>
                <a:path w="2037264" h="3483744">
                  <a:moveTo>
                    <a:pt x="0" y="0"/>
                  </a:moveTo>
                  <a:lnTo>
                    <a:pt x="2037264" y="0"/>
                  </a:lnTo>
                  <a:lnTo>
                    <a:pt x="2037264" y="3483744"/>
                  </a:lnTo>
                  <a:lnTo>
                    <a:pt x="0" y="3483744"/>
                  </a:lnTo>
                  <a:close/>
                </a:path>
              </a:pathLst>
            </a:custGeom>
            <a:solidFill>
              <a:srgbClr val="1ED6D9"/>
            </a:solidFill>
          </p:spPr>
        </p:sp>
      </p:grpSp>
      <p:grpSp>
        <p:nvGrpSpPr>
          <p:cNvPr id="15" name="Group 7">
            <a:extLst>
              <a:ext uri="{FF2B5EF4-FFF2-40B4-BE49-F238E27FC236}">
                <a16:creationId xmlns:a16="http://schemas.microsoft.com/office/drawing/2014/main" id="{8025503D-F936-894F-A8D7-931ED1907913}"/>
              </a:ext>
            </a:extLst>
          </p:cNvPr>
          <p:cNvGrpSpPr/>
          <p:nvPr userDrawn="1"/>
        </p:nvGrpSpPr>
        <p:grpSpPr>
          <a:xfrm rot="-5400000">
            <a:off x="8019629" y="-289210"/>
            <a:ext cx="10562968" cy="10546067"/>
            <a:chOff x="0" y="0"/>
            <a:chExt cx="6350000" cy="6339840"/>
          </a:xfrm>
        </p:grpSpPr>
        <p:sp>
          <p:nvSpPr>
            <p:cNvPr id="16" name="Freeform 8">
              <a:extLst>
                <a:ext uri="{FF2B5EF4-FFF2-40B4-BE49-F238E27FC236}">
                  <a16:creationId xmlns:a16="http://schemas.microsoft.com/office/drawing/2014/main" id="{E3CC5D66-90DB-E340-8DDB-BBF33C843073}"/>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FFFFFF"/>
            </a:solidFill>
          </p:spPr>
        </p:sp>
      </p:grpSp>
      <p:sp>
        <p:nvSpPr>
          <p:cNvPr id="23" name="TextBox 22">
            <a:extLst>
              <a:ext uri="{FF2B5EF4-FFF2-40B4-BE49-F238E27FC236}">
                <a16:creationId xmlns:a16="http://schemas.microsoft.com/office/drawing/2014/main" id="{B4EDCE9F-8CB0-A84F-932E-69947374CE82}"/>
              </a:ext>
            </a:extLst>
          </p:cNvPr>
          <p:cNvSpPr txBox="1"/>
          <p:nvPr userDrawn="1"/>
        </p:nvSpPr>
        <p:spPr>
          <a:xfrm>
            <a:off x="12618720" y="3895344"/>
            <a:ext cx="184731" cy="369332"/>
          </a:xfrm>
          <a:prstGeom prst="rect">
            <a:avLst/>
          </a:prstGeom>
          <a:noFill/>
        </p:spPr>
        <p:txBody>
          <a:bodyPr wrap="none" rtlCol="0">
            <a:spAutoFit/>
          </a:bodyPr>
          <a:lstStyle/>
          <a:p>
            <a:endParaRPr lang="en-US" dirty="0"/>
          </a:p>
        </p:txBody>
      </p:sp>
      <p:grpSp>
        <p:nvGrpSpPr>
          <p:cNvPr id="17" name="Group 9">
            <a:extLst>
              <a:ext uri="{FF2B5EF4-FFF2-40B4-BE49-F238E27FC236}">
                <a16:creationId xmlns:a16="http://schemas.microsoft.com/office/drawing/2014/main" id="{F4265538-3FD0-334A-AAFA-49E1C6FAA6C2}"/>
              </a:ext>
            </a:extLst>
          </p:cNvPr>
          <p:cNvGrpSpPr>
            <a:grpSpLocks noChangeAspect="1"/>
          </p:cNvGrpSpPr>
          <p:nvPr userDrawn="1"/>
        </p:nvGrpSpPr>
        <p:grpSpPr>
          <a:xfrm>
            <a:off x="9525000" y="1390650"/>
            <a:ext cx="8904593" cy="8782050"/>
            <a:chOff x="0" y="0"/>
            <a:chExt cx="6350000" cy="6350000"/>
          </a:xfrm>
        </p:grpSpPr>
        <p:sp>
          <p:nvSpPr>
            <p:cNvPr id="19" name="Freeform 10">
              <a:extLst>
                <a:ext uri="{FF2B5EF4-FFF2-40B4-BE49-F238E27FC236}">
                  <a16:creationId xmlns:a16="http://schemas.microsoft.com/office/drawing/2014/main" id="{84C75984-63B9-3D47-A697-774EAB8E88F6}"/>
                </a:ext>
              </a:extLst>
            </p:cNvPr>
            <p:cNvSpPr/>
            <p:nvPr/>
          </p:nvSpPr>
          <p:spPr>
            <a:xfrm>
              <a:off x="-95377" y="-95377"/>
              <a:ext cx="6540754" cy="6540754"/>
            </a:xfrm>
            <a:custGeom>
              <a:avLst/>
              <a:gdLst/>
              <a:ahLst/>
              <a:cxnLst/>
              <a:rect l="l" t="t" r="r" b="b"/>
              <a:pathLst>
                <a:path w="6540754" h="6540754">
                  <a:moveTo>
                    <a:pt x="6540754" y="0"/>
                  </a:moveTo>
                  <a:lnTo>
                    <a:pt x="0" y="6540754"/>
                  </a:lnTo>
                  <a:lnTo>
                    <a:pt x="6540754" y="6540754"/>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dirty="0"/>
            </a:p>
          </p:txBody>
        </p:sp>
      </p:grpSp>
      <p:sp>
        <p:nvSpPr>
          <p:cNvPr id="20" name="Text Placeholder 12">
            <a:extLst>
              <a:ext uri="{FF2B5EF4-FFF2-40B4-BE49-F238E27FC236}">
                <a16:creationId xmlns:a16="http://schemas.microsoft.com/office/drawing/2014/main" id="{C7C1A230-8F01-6649-AEE5-871D703E00DD}"/>
              </a:ext>
            </a:extLst>
          </p:cNvPr>
          <p:cNvSpPr>
            <a:spLocks noGrp="1"/>
          </p:cNvSpPr>
          <p:nvPr>
            <p:ph type="body" sz="quarter" idx="17" hasCustomPrompt="1"/>
          </p:nvPr>
        </p:nvSpPr>
        <p:spPr>
          <a:xfrm>
            <a:off x="1066925" y="1257300"/>
            <a:ext cx="10001251" cy="1151193"/>
          </a:xfrm>
        </p:spPr>
        <p:txBody>
          <a:bodyPr lIns="0" rIns="0" anchor="b" anchorCtr="0">
            <a:normAutofit/>
          </a:bodyPr>
          <a:lstStyle>
            <a:lvl1pPr marL="0" indent="0" algn="l">
              <a:lnSpc>
                <a:spcPts val="5680"/>
              </a:lnSpc>
              <a:buNone/>
              <a:defRPr sz="8000" b="0" spc="300">
                <a:solidFill>
                  <a:schemeClr val="accent2"/>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Header</a:t>
            </a:r>
          </a:p>
        </p:txBody>
      </p:sp>
      <p:sp>
        <p:nvSpPr>
          <p:cNvPr id="21" name="Text Placeholder 20">
            <a:extLst>
              <a:ext uri="{FF2B5EF4-FFF2-40B4-BE49-F238E27FC236}">
                <a16:creationId xmlns:a16="http://schemas.microsoft.com/office/drawing/2014/main" id="{AFE29A3B-6D5C-5942-AD66-0044E6132268}"/>
              </a:ext>
            </a:extLst>
          </p:cNvPr>
          <p:cNvSpPr>
            <a:spLocks noGrp="1"/>
          </p:cNvSpPr>
          <p:nvPr>
            <p:ph type="body" sz="quarter" idx="19" hasCustomPrompt="1"/>
          </p:nvPr>
        </p:nvSpPr>
        <p:spPr>
          <a:xfrm>
            <a:off x="1066925" y="2408493"/>
            <a:ext cx="10001250" cy="822988"/>
          </a:xfrm>
        </p:spPr>
        <p:txBody>
          <a:bodyPr lIns="0" rIns="0">
            <a:normAutofit/>
          </a:bodyPr>
          <a:lstStyle>
            <a:lvl1pPr marL="0" indent="0">
              <a:buNone/>
              <a:defRPr sz="3600" spc="300">
                <a:solidFill>
                  <a:schemeClr val="tx1">
                    <a:lumMod val="65000"/>
                    <a:lumOff val="35000"/>
                  </a:schemeClr>
                </a:solidFill>
              </a:defRPr>
            </a:lvl1pPr>
          </a:lstStyle>
          <a:p>
            <a:pPr lvl="0"/>
            <a:r>
              <a:rPr lang="en-US" dirty="0" err="1"/>
              <a:t>Subheader</a:t>
            </a:r>
            <a:endParaRPr lang="en-US" dirty="0"/>
          </a:p>
        </p:txBody>
      </p:sp>
      <p:sp>
        <p:nvSpPr>
          <p:cNvPr id="24" name="Text Placeholder 20">
            <a:extLst>
              <a:ext uri="{FF2B5EF4-FFF2-40B4-BE49-F238E27FC236}">
                <a16:creationId xmlns:a16="http://schemas.microsoft.com/office/drawing/2014/main" id="{99014805-569C-F843-BD92-8454279B5B37}"/>
              </a:ext>
            </a:extLst>
          </p:cNvPr>
          <p:cNvSpPr>
            <a:spLocks noGrp="1"/>
          </p:cNvSpPr>
          <p:nvPr>
            <p:ph type="body" sz="quarter" idx="20" hasCustomPrompt="1"/>
          </p:nvPr>
        </p:nvSpPr>
        <p:spPr>
          <a:xfrm>
            <a:off x="1066925" y="3619500"/>
            <a:ext cx="10001250" cy="470532"/>
          </a:xfrm>
        </p:spPr>
        <p:txBody>
          <a:bodyPr lIns="0" rIns="0">
            <a:normAutofit/>
          </a:bodyPr>
          <a:lstStyle>
            <a:lvl1pPr marL="0" indent="0">
              <a:buNone/>
              <a:defRPr sz="2800" spc="300">
                <a:solidFill>
                  <a:schemeClr val="accent2"/>
                </a:solidFill>
                <a:latin typeface="+mj-lt"/>
              </a:defRPr>
            </a:lvl1pPr>
          </a:lstStyle>
          <a:p>
            <a:pPr lvl="0"/>
            <a:r>
              <a:rPr lang="en-US" dirty="0"/>
              <a:t>Subject 1</a:t>
            </a:r>
          </a:p>
        </p:txBody>
      </p:sp>
      <p:sp>
        <p:nvSpPr>
          <p:cNvPr id="25" name="Text Placeholder 20">
            <a:extLst>
              <a:ext uri="{FF2B5EF4-FFF2-40B4-BE49-F238E27FC236}">
                <a16:creationId xmlns:a16="http://schemas.microsoft.com/office/drawing/2014/main" id="{0D146F20-11FB-894A-872A-61696F57412F}"/>
              </a:ext>
            </a:extLst>
          </p:cNvPr>
          <p:cNvSpPr>
            <a:spLocks noGrp="1"/>
          </p:cNvSpPr>
          <p:nvPr>
            <p:ph type="body" sz="quarter" idx="21" hasCustomPrompt="1"/>
          </p:nvPr>
        </p:nvSpPr>
        <p:spPr>
          <a:xfrm>
            <a:off x="1066925" y="6362700"/>
            <a:ext cx="10001250" cy="470532"/>
          </a:xfrm>
        </p:spPr>
        <p:txBody>
          <a:bodyPr lIns="0" rIns="0">
            <a:normAutofit/>
          </a:bodyPr>
          <a:lstStyle>
            <a:lvl1pPr marL="0" indent="0">
              <a:buNone/>
              <a:defRPr sz="2800" spc="300">
                <a:solidFill>
                  <a:schemeClr val="accent2"/>
                </a:solidFill>
                <a:latin typeface="+mj-lt"/>
              </a:defRPr>
            </a:lvl1pPr>
          </a:lstStyle>
          <a:p>
            <a:pPr lvl="0"/>
            <a:r>
              <a:rPr lang="en-US" dirty="0"/>
              <a:t>Subject 2</a:t>
            </a:r>
          </a:p>
        </p:txBody>
      </p:sp>
      <p:sp>
        <p:nvSpPr>
          <p:cNvPr id="26" name="Text Placeholder 27">
            <a:extLst>
              <a:ext uri="{FF2B5EF4-FFF2-40B4-BE49-F238E27FC236}">
                <a16:creationId xmlns:a16="http://schemas.microsoft.com/office/drawing/2014/main" id="{938F1472-D04E-6245-9D05-3BCCD7CE7F3C}"/>
              </a:ext>
            </a:extLst>
          </p:cNvPr>
          <p:cNvSpPr>
            <a:spLocks noGrp="1"/>
          </p:cNvSpPr>
          <p:nvPr>
            <p:ph type="body" sz="quarter" idx="22" hasCustomPrompt="1"/>
          </p:nvPr>
        </p:nvSpPr>
        <p:spPr>
          <a:xfrm>
            <a:off x="1066800" y="4131795"/>
            <a:ext cx="10001250" cy="2092325"/>
          </a:xfrm>
        </p:spPr>
        <p:txBody>
          <a:bodyPr/>
          <a:lstStyle>
            <a:lvl2pPr marL="302260" marR="0" indent="0" algn="l" defTabSz="914400" rtl="0" eaLnBrk="1" fontAlgn="auto" latinLnBrk="0" hangingPunct="1">
              <a:lnSpc>
                <a:spcPts val="3920"/>
              </a:lnSpc>
              <a:spcBef>
                <a:spcPct val="20000"/>
              </a:spcBef>
              <a:spcAft>
                <a:spcPts val="0"/>
              </a:spcAft>
              <a:buClrTx/>
              <a:buSzTx/>
              <a:buFont typeface="Arial"/>
              <a:buNone/>
              <a:tabLst/>
              <a:defRPr>
                <a:solidFill>
                  <a:schemeClr val="tx1">
                    <a:lumMod val="65000"/>
                    <a:lumOff val="35000"/>
                  </a:schemeClr>
                </a:solidFill>
              </a:defRPr>
            </a:lvl2pPr>
          </a:lstStyle>
          <a:p>
            <a:pPr marL="604520" lvl="1" indent="-302260">
              <a:lnSpc>
                <a:spcPts val="3920"/>
              </a:lnSpc>
              <a:buFont typeface="Arial"/>
              <a:buChar char="•"/>
            </a:pPr>
            <a:r>
              <a:rPr lang="en-US" sz="2800" dirty="0">
                <a:solidFill>
                  <a:srgbClr val="565656"/>
                </a:solidFill>
                <a:latin typeface="+mn-lt"/>
              </a:rPr>
              <a:t>Vel </a:t>
            </a:r>
            <a:r>
              <a:rPr lang="en-US" sz="2800" dirty="0" err="1">
                <a:solidFill>
                  <a:srgbClr val="565656"/>
                </a:solidFill>
                <a:latin typeface="+mn-lt"/>
              </a:rPr>
              <a:t>pretium</a:t>
            </a:r>
            <a:r>
              <a:rPr lang="en-US" sz="2800" dirty="0">
                <a:solidFill>
                  <a:srgbClr val="565656"/>
                </a:solidFill>
                <a:latin typeface="+mn-lt"/>
              </a:rPr>
              <a:t> </a:t>
            </a:r>
            <a:r>
              <a:rPr lang="en-US" sz="2800" dirty="0" err="1">
                <a:solidFill>
                  <a:srgbClr val="565656"/>
                </a:solidFill>
                <a:latin typeface="+mn-lt"/>
              </a:rPr>
              <a:t>lectus</a:t>
            </a:r>
            <a:r>
              <a:rPr lang="en-US" sz="2800" dirty="0">
                <a:solidFill>
                  <a:srgbClr val="565656"/>
                </a:solidFill>
                <a:latin typeface="+mn-lt"/>
              </a:rPr>
              <a:t> </a:t>
            </a:r>
            <a:r>
              <a:rPr lang="en-US" sz="2800" dirty="0" err="1">
                <a:solidFill>
                  <a:srgbClr val="565656"/>
                </a:solidFill>
                <a:latin typeface="+mn-lt"/>
              </a:rPr>
              <a:t>quam</a:t>
            </a:r>
            <a:r>
              <a:rPr lang="en-US" sz="2800" dirty="0">
                <a:solidFill>
                  <a:srgbClr val="565656"/>
                </a:solidFill>
                <a:latin typeface="+mn-lt"/>
              </a:rPr>
              <a:t> id </a:t>
            </a:r>
            <a:r>
              <a:rPr lang="en-US" sz="2800" dirty="0" err="1">
                <a:solidFill>
                  <a:srgbClr val="565656"/>
                </a:solidFill>
                <a:latin typeface="+mn-lt"/>
              </a:rPr>
              <a:t>leo</a:t>
            </a:r>
            <a:r>
              <a:rPr lang="en-US" sz="2800" dirty="0">
                <a:solidFill>
                  <a:srgbClr val="565656"/>
                </a:solidFill>
                <a:latin typeface="+mn-lt"/>
              </a:rPr>
              <a:t> in vitae </a:t>
            </a:r>
            <a:r>
              <a:rPr lang="en-US" sz="2800" dirty="0" err="1">
                <a:solidFill>
                  <a:srgbClr val="565656"/>
                </a:solidFill>
                <a:latin typeface="+mn-lt"/>
              </a:rPr>
              <a:t>turpis</a:t>
            </a:r>
            <a:endParaRPr lang="en-US" sz="2800" dirty="0">
              <a:solidFill>
                <a:srgbClr val="565656"/>
              </a:solidFill>
              <a:latin typeface="+mn-lt"/>
            </a:endParaRPr>
          </a:p>
          <a:p>
            <a:pPr marL="604520" marR="0" lvl="1" indent="-302260" algn="l" defTabSz="914400" rtl="0" eaLnBrk="1" fontAlgn="auto" latinLnBrk="0" hangingPunct="1">
              <a:lnSpc>
                <a:spcPts val="3920"/>
              </a:lnSpc>
              <a:spcBef>
                <a:spcPct val="20000"/>
              </a:spcBef>
              <a:spcAft>
                <a:spcPts val="0"/>
              </a:spcAft>
              <a:buClrTx/>
              <a:buSzTx/>
              <a:buFont typeface="Arial"/>
              <a:buChar char="•"/>
              <a:tabLst/>
              <a:defRPr/>
            </a:pPr>
            <a:r>
              <a:rPr lang="en-US" sz="2800" dirty="0">
                <a:solidFill>
                  <a:srgbClr val="565656"/>
                </a:solidFill>
                <a:latin typeface="+mn-lt"/>
              </a:rPr>
              <a:t>Vel </a:t>
            </a:r>
            <a:r>
              <a:rPr lang="en-US" sz="2800" dirty="0" err="1">
                <a:solidFill>
                  <a:srgbClr val="565656"/>
                </a:solidFill>
                <a:latin typeface="+mn-lt"/>
              </a:rPr>
              <a:t>pretium</a:t>
            </a:r>
            <a:r>
              <a:rPr lang="en-US" sz="2800" dirty="0">
                <a:solidFill>
                  <a:srgbClr val="565656"/>
                </a:solidFill>
                <a:latin typeface="+mn-lt"/>
              </a:rPr>
              <a:t> </a:t>
            </a:r>
            <a:r>
              <a:rPr lang="en-US" sz="2800" dirty="0" err="1">
                <a:solidFill>
                  <a:srgbClr val="565656"/>
                </a:solidFill>
                <a:latin typeface="+mn-lt"/>
              </a:rPr>
              <a:t>lectus</a:t>
            </a:r>
            <a:r>
              <a:rPr lang="en-US" sz="2800" dirty="0">
                <a:solidFill>
                  <a:srgbClr val="565656"/>
                </a:solidFill>
                <a:latin typeface="+mn-lt"/>
              </a:rPr>
              <a:t> </a:t>
            </a:r>
            <a:r>
              <a:rPr lang="en-US" sz="2800" dirty="0" err="1">
                <a:solidFill>
                  <a:srgbClr val="565656"/>
                </a:solidFill>
                <a:latin typeface="+mn-lt"/>
              </a:rPr>
              <a:t>quam</a:t>
            </a:r>
            <a:r>
              <a:rPr lang="en-US" sz="2800" dirty="0">
                <a:solidFill>
                  <a:srgbClr val="565656"/>
                </a:solidFill>
                <a:latin typeface="+mn-lt"/>
              </a:rPr>
              <a:t> id </a:t>
            </a:r>
            <a:r>
              <a:rPr lang="en-US" sz="2800" dirty="0" err="1">
                <a:solidFill>
                  <a:srgbClr val="565656"/>
                </a:solidFill>
                <a:latin typeface="+mn-lt"/>
              </a:rPr>
              <a:t>leo</a:t>
            </a:r>
            <a:r>
              <a:rPr lang="en-US" sz="2800" dirty="0">
                <a:solidFill>
                  <a:srgbClr val="565656"/>
                </a:solidFill>
                <a:latin typeface="+mn-lt"/>
              </a:rPr>
              <a:t> in vitae </a:t>
            </a:r>
            <a:r>
              <a:rPr lang="en-US" sz="2800" dirty="0" err="1">
                <a:solidFill>
                  <a:srgbClr val="565656"/>
                </a:solidFill>
                <a:latin typeface="+mn-lt"/>
              </a:rPr>
              <a:t>turpis</a:t>
            </a:r>
            <a:endParaRPr lang="en-US" sz="2800" dirty="0">
              <a:solidFill>
                <a:srgbClr val="565656"/>
              </a:solidFill>
              <a:latin typeface="+mn-lt"/>
            </a:endParaRPr>
          </a:p>
          <a:p>
            <a:pPr marL="604520" marR="0" lvl="1" indent="-302260" algn="l" defTabSz="914400" rtl="0" eaLnBrk="1" fontAlgn="auto" latinLnBrk="0" hangingPunct="1">
              <a:lnSpc>
                <a:spcPts val="3920"/>
              </a:lnSpc>
              <a:spcBef>
                <a:spcPct val="20000"/>
              </a:spcBef>
              <a:spcAft>
                <a:spcPts val="0"/>
              </a:spcAft>
              <a:buClrTx/>
              <a:buSzTx/>
              <a:buFont typeface="Arial"/>
              <a:buChar char="•"/>
              <a:tabLst/>
              <a:defRPr/>
            </a:pPr>
            <a:r>
              <a:rPr lang="en-US" sz="2800" dirty="0">
                <a:solidFill>
                  <a:srgbClr val="565656"/>
                </a:solidFill>
                <a:latin typeface="+mn-lt"/>
              </a:rPr>
              <a:t>Vel </a:t>
            </a:r>
            <a:r>
              <a:rPr lang="en-US" sz="2800" dirty="0" err="1">
                <a:solidFill>
                  <a:srgbClr val="565656"/>
                </a:solidFill>
                <a:latin typeface="+mn-lt"/>
              </a:rPr>
              <a:t>pretium</a:t>
            </a:r>
            <a:r>
              <a:rPr lang="en-US" sz="2800" dirty="0">
                <a:solidFill>
                  <a:srgbClr val="565656"/>
                </a:solidFill>
                <a:latin typeface="+mn-lt"/>
              </a:rPr>
              <a:t> </a:t>
            </a:r>
            <a:r>
              <a:rPr lang="en-US" sz="2800" dirty="0" err="1">
                <a:solidFill>
                  <a:srgbClr val="565656"/>
                </a:solidFill>
                <a:latin typeface="+mn-lt"/>
              </a:rPr>
              <a:t>lectus</a:t>
            </a:r>
            <a:r>
              <a:rPr lang="en-US" sz="2800" dirty="0">
                <a:solidFill>
                  <a:srgbClr val="565656"/>
                </a:solidFill>
                <a:latin typeface="+mn-lt"/>
              </a:rPr>
              <a:t> </a:t>
            </a:r>
            <a:r>
              <a:rPr lang="en-US" sz="2800" dirty="0" err="1">
                <a:solidFill>
                  <a:srgbClr val="565656"/>
                </a:solidFill>
                <a:latin typeface="+mn-lt"/>
              </a:rPr>
              <a:t>quam</a:t>
            </a:r>
            <a:r>
              <a:rPr lang="en-US" sz="2800" dirty="0">
                <a:solidFill>
                  <a:srgbClr val="565656"/>
                </a:solidFill>
                <a:latin typeface="+mn-lt"/>
              </a:rPr>
              <a:t> id </a:t>
            </a:r>
            <a:r>
              <a:rPr lang="en-US" sz="2800" dirty="0" err="1">
                <a:solidFill>
                  <a:srgbClr val="565656"/>
                </a:solidFill>
                <a:latin typeface="+mn-lt"/>
              </a:rPr>
              <a:t>leo</a:t>
            </a:r>
            <a:r>
              <a:rPr lang="en-US" sz="2800" dirty="0">
                <a:solidFill>
                  <a:srgbClr val="565656"/>
                </a:solidFill>
                <a:latin typeface="+mn-lt"/>
              </a:rPr>
              <a:t> in vitae </a:t>
            </a:r>
            <a:r>
              <a:rPr lang="en-US" sz="2800" dirty="0" err="1">
                <a:solidFill>
                  <a:srgbClr val="565656"/>
                </a:solidFill>
                <a:latin typeface="+mn-lt"/>
              </a:rPr>
              <a:t>turpis</a:t>
            </a:r>
            <a:endParaRPr lang="en-US" sz="2800" dirty="0">
              <a:solidFill>
                <a:srgbClr val="565656"/>
              </a:solidFill>
              <a:latin typeface="+mn-lt"/>
            </a:endParaRPr>
          </a:p>
          <a:p>
            <a:pPr marL="604520" lvl="1" indent="-302260">
              <a:lnSpc>
                <a:spcPts val="3920"/>
              </a:lnSpc>
              <a:buFont typeface="Arial"/>
              <a:buChar char="•"/>
            </a:pPr>
            <a:endParaRPr lang="en-US" sz="2800" dirty="0">
              <a:solidFill>
                <a:srgbClr val="565656"/>
              </a:solidFill>
              <a:latin typeface="+mn-lt"/>
            </a:endParaRPr>
          </a:p>
        </p:txBody>
      </p:sp>
      <p:sp>
        <p:nvSpPr>
          <p:cNvPr id="27" name="Text Placeholder 27">
            <a:extLst>
              <a:ext uri="{FF2B5EF4-FFF2-40B4-BE49-F238E27FC236}">
                <a16:creationId xmlns:a16="http://schemas.microsoft.com/office/drawing/2014/main" id="{1306087E-F999-B04A-9348-654A3B10F984}"/>
              </a:ext>
            </a:extLst>
          </p:cNvPr>
          <p:cNvSpPr>
            <a:spLocks noGrp="1"/>
          </p:cNvSpPr>
          <p:nvPr>
            <p:ph type="body" sz="quarter" idx="23" hasCustomPrompt="1"/>
          </p:nvPr>
        </p:nvSpPr>
        <p:spPr>
          <a:xfrm>
            <a:off x="1066800" y="6875391"/>
            <a:ext cx="10001250" cy="2092325"/>
          </a:xfrm>
        </p:spPr>
        <p:txBody>
          <a:bodyPr/>
          <a:lstStyle>
            <a:lvl2pPr marL="302260" marR="0" indent="0" algn="l" defTabSz="914400" rtl="0" eaLnBrk="1" fontAlgn="auto" latinLnBrk="0" hangingPunct="1">
              <a:lnSpc>
                <a:spcPts val="3920"/>
              </a:lnSpc>
              <a:spcBef>
                <a:spcPct val="20000"/>
              </a:spcBef>
              <a:spcAft>
                <a:spcPts val="0"/>
              </a:spcAft>
              <a:buClrTx/>
              <a:buSzTx/>
              <a:buFont typeface="Arial"/>
              <a:buNone/>
              <a:tabLst/>
              <a:defRPr>
                <a:solidFill>
                  <a:schemeClr val="tx1">
                    <a:lumMod val="65000"/>
                    <a:lumOff val="35000"/>
                  </a:schemeClr>
                </a:solidFill>
              </a:defRPr>
            </a:lvl2pPr>
          </a:lstStyle>
          <a:p>
            <a:pPr marL="604520" lvl="1" indent="-302260">
              <a:lnSpc>
                <a:spcPts val="3920"/>
              </a:lnSpc>
              <a:buFont typeface="Arial"/>
              <a:buChar char="•"/>
            </a:pPr>
            <a:r>
              <a:rPr lang="en-US" sz="2800" dirty="0">
                <a:solidFill>
                  <a:srgbClr val="565656"/>
                </a:solidFill>
                <a:latin typeface="+mn-lt"/>
              </a:rPr>
              <a:t>Vel </a:t>
            </a:r>
            <a:r>
              <a:rPr lang="en-US" sz="2800" dirty="0" err="1">
                <a:solidFill>
                  <a:srgbClr val="565656"/>
                </a:solidFill>
                <a:latin typeface="+mn-lt"/>
              </a:rPr>
              <a:t>pretium</a:t>
            </a:r>
            <a:r>
              <a:rPr lang="en-US" sz="2800" dirty="0">
                <a:solidFill>
                  <a:srgbClr val="565656"/>
                </a:solidFill>
                <a:latin typeface="+mn-lt"/>
              </a:rPr>
              <a:t> </a:t>
            </a:r>
            <a:r>
              <a:rPr lang="en-US" sz="2800" dirty="0" err="1">
                <a:solidFill>
                  <a:srgbClr val="565656"/>
                </a:solidFill>
                <a:latin typeface="+mn-lt"/>
              </a:rPr>
              <a:t>lectus</a:t>
            </a:r>
            <a:r>
              <a:rPr lang="en-US" sz="2800" dirty="0">
                <a:solidFill>
                  <a:srgbClr val="565656"/>
                </a:solidFill>
                <a:latin typeface="+mn-lt"/>
              </a:rPr>
              <a:t> </a:t>
            </a:r>
            <a:r>
              <a:rPr lang="en-US" sz="2800" dirty="0" err="1">
                <a:solidFill>
                  <a:srgbClr val="565656"/>
                </a:solidFill>
                <a:latin typeface="+mn-lt"/>
              </a:rPr>
              <a:t>quam</a:t>
            </a:r>
            <a:r>
              <a:rPr lang="en-US" sz="2800" dirty="0">
                <a:solidFill>
                  <a:srgbClr val="565656"/>
                </a:solidFill>
                <a:latin typeface="+mn-lt"/>
              </a:rPr>
              <a:t> id </a:t>
            </a:r>
            <a:r>
              <a:rPr lang="en-US" sz="2800" dirty="0" err="1">
                <a:solidFill>
                  <a:srgbClr val="565656"/>
                </a:solidFill>
                <a:latin typeface="+mn-lt"/>
              </a:rPr>
              <a:t>leo</a:t>
            </a:r>
            <a:r>
              <a:rPr lang="en-US" sz="2800" dirty="0">
                <a:solidFill>
                  <a:srgbClr val="565656"/>
                </a:solidFill>
                <a:latin typeface="+mn-lt"/>
              </a:rPr>
              <a:t> in vitae </a:t>
            </a:r>
            <a:r>
              <a:rPr lang="en-US" sz="2800" dirty="0" err="1">
                <a:solidFill>
                  <a:srgbClr val="565656"/>
                </a:solidFill>
                <a:latin typeface="+mn-lt"/>
              </a:rPr>
              <a:t>turpis</a:t>
            </a:r>
            <a:endParaRPr lang="en-US" sz="2800" dirty="0">
              <a:solidFill>
                <a:srgbClr val="565656"/>
              </a:solidFill>
              <a:latin typeface="+mn-lt"/>
            </a:endParaRPr>
          </a:p>
          <a:p>
            <a:pPr marL="604520" marR="0" lvl="1" indent="-302260" algn="l" defTabSz="914400" rtl="0" eaLnBrk="1" fontAlgn="auto" latinLnBrk="0" hangingPunct="1">
              <a:lnSpc>
                <a:spcPts val="3920"/>
              </a:lnSpc>
              <a:spcBef>
                <a:spcPct val="20000"/>
              </a:spcBef>
              <a:spcAft>
                <a:spcPts val="0"/>
              </a:spcAft>
              <a:buClrTx/>
              <a:buSzTx/>
              <a:buFont typeface="Arial"/>
              <a:buChar char="•"/>
              <a:tabLst/>
              <a:defRPr/>
            </a:pPr>
            <a:r>
              <a:rPr lang="en-US" sz="2800" dirty="0">
                <a:solidFill>
                  <a:srgbClr val="565656"/>
                </a:solidFill>
                <a:latin typeface="+mn-lt"/>
              </a:rPr>
              <a:t>Vel </a:t>
            </a:r>
            <a:r>
              <a:rPr lang="en-US" sz="2800" dirty="0" err="1">
                <a:solidFill>
                  <a:srgbClr val="565656"/>
                </a:solidFill>
                <a:latin typeface="+mn-lt"/>
              </a:rPr>
              <a:t>pretium</a:t>
            </a:r>
            <a:r>
              <a:rPr lang="en-US" sz="2800" dirty="0">
                <a:solidFill>
                  <a:srgbClr val="565656"/>
                </a:solidFill>
                <a:latin typeface="+mn-lt"/>
              </a:rPr>
              <a:t> </a:t>
            </a:r>
            <a:r>
              <a:rPr lang="en-US" sz="2800" dirty="0" err="1">
                <a:solidFill>
                  <a:srgbClr val="565656"/>
                </a:solidFill>
                <a:latin typeface="+mn-lt"/>
              </a:rPr>
              <a:t>lectus</a:t>
            </a:r>
            <a:r>
              <a:rPr lang="en-US" sz="2800" dirty="0">
                <a:solidFill>
                  <a:srgbClr val="565656"/>
                </a:solidFill>
                <a:latin typeface="+mn-lt"/>
              </a:rPr>
              <a:t> </a:t>
            </a:r>
            <a:r>
              <a:rPr lang="en-US" sz="2800" dirty="0" err="1">
                <a:solidFill>
                  <a:srgbClr val="565656"/>
                </a:solidFill>
                <a:latin typeface="+mn-lt"/>
              </a:rPr>
              <a:t>quam</a:t>
            </a:r>
            <a:r>
              <a:rPr lang="en-US" sz="2800" dirty="0">
                <a:solidFill>
                  <a:srgbClr val="565656"/>
                </a:solidFill>
                <a:latin typeface="+mn-lt"/>
              </a:rPr>
              <a:t> id </a:t>
            </a:r>
            <a:r>
              <a:rPr lang="en-US" sz="2800" dirty="0" err="1">
                <a:solidFill>
                  <a:srgbClr val="565656"/>
                </a:solidFill>
                <a:latin typeface="+mn-lt"/>
              </a:rPr>
              <a:t>leo</a:t>
            </a:r>
            <a:r>
              <a:rPr lang="en-US" sz="2800" dirty="0">
                <a:solidFill>
                  <a:srgbClr val="565656"/>
                </a:solidFill>
                <a:latin typeface="+mn-lt"/>
              </a:rPr>
              <a:t> in vitae </a:t>
            </a:r>
            <a:r>
              <a:rPr lang="en-US" sz="2800" dirty="0" err="1">
                <a:solidFill>
                  <a:srgbClr val="565656"/>
                </a:solidFill>
                <a:latin typeface="+mn-lt"/>
              </a:rPr>
              <a:t>turpis</a:t>
            </a:r>
            <a:endParaRPr lang="en-US" sz="2800" dirty="0">
              <a:solidFill>
                <a:srgbClr val="565656"/>
              </a:solidFill>
              <a:latin typeface="+mn-lt"/>
            </a:endParaRPr>
          </a:p>
          <a:p>
            <a:pPr marL="604520" marR="0" lvl="1" indent="-302260" algn="l" defTabSz="914400" rtl="0" eaLnBrk="1" fontAlgn="auto" latinLnBrk="0" hangingPunct="1">
              <a:lnSpc>
                <a:spcPts val="3920"/>
              </a:lnSpc>
              <a:spcBef>
                <a:spcPct val="20000"/>
              </a:spcBef>
              <a:spcAft>
                <a:spcPts val="0"/>
              </a:spcAft>
              <a:buClrTx/>
              <a:buSzTx/>
              <a:buFont typeface="Arial"/>
              <a:buChar char="•"/>
              <a:tabLst/>
              <a:defRPr/>
            </a:pPr>
            <a:r>
              <a:rPr lang="en-US" sz="2800" dirty="0">
                <a:solidFill>
                  <a:srgbClr val="565656"/>
                </a:solidFill>
                <a:latin typeface="+mn-lt"/>
              </a:rPr>
              <a:t>Vel </a:t>
            </a:r>
            <a:r>
              <a:rPr lang="en-US" sz="2800" dirty="0" err="1">
                <a:solidFill>
                  <a:srgbClr val="565656"/>
                </a:solidFill>
                <a:latin typeface="+mn-lt"/>
              </a:rPr>
              <a:t>pretium</a:t>
            </a:r>
            <a:r>
              <a:rPr lang="en-US" sz="2800" dirty="0">
                <a:solidFill>
                  <a:srgbClr val="565656"/>
                </a:solidFill>
                <a:latin typeface="+mn-lt"/>
              </a:rPr>
              <a:t> </a:t>
            </a:r>
            <a:r>
              <a:rPr lang="en-US" sz="2800" dirty="0" err="1">
                <a:solidFill>
                  <a:srgbClr val="565656"/>
                </a:solidFill>
                <a:latin typeface="+mn-lt"/>
              </a:rPr>
              <a:t>lectus</a:t>
            </a:r>
            <a:r>
              <a:rPr lang="en-US" sz="2800" dirty="0">
                <a:solidFill>
                  <a:srgbClr val="565656"/>
                </a:solidFill>
                <a:latin typeface="+mn-lt"/>
              </a:rPr>
              <a:t> </a:t>
            </a:r>
            <a:r>
              <a:rPr lang="en-US" sz="2800" dirty="0" err="1">
                <a:solidFill>
                  <a:srgbClr val="565656"/>
                </a:solidFill>
                <a:latin typeface="+mn-lt"/>
              </a:rPr>
              <a:t>quam</a:t>
            </a:r>
            <a:r>
              <a:rPr lang="en-US" sz="2800" dirty="0">
                <a:solidFill>
                  <a:srgbClr val="565656"/>
                </a:solidFill>
                <a:latin typeface="+mn-lt"/>
              </a:rPr>
              <a:t> id </a:t>
            </a:r>
            <a:r>
              <a:rPr lang="en-US" sz="2800" dirty="0" err="1">
                <a:solidFill>
                  <a:srgbClr val="565656"/>
                </a:solidFill>
                <a:latin typeface="+mn-lt"/>
              </a:rPr>
              <a:t>leo</a:t>
            </a:r>
            <a:r>
              <a:rPr lang="en-US" sz="2800" dirty="0">
                <a:solidFill>
                  <a:srgbClr val="565656"/>
                </a:solidFill>
                <a:latin typeface="+mn-lt"/>
              </a:rPr>
              <a:t> in vitae </a:t>
            </a:r>
            <a:r>
              <a:rPr lang="en-US" sz="2800" dirty="0" err="1">
                <a:solidFill>
                  <a:srgbClr val="565656"/>
                </a:solidFill>
                <a:latin typeface="+mn-lt"/>
              </a:rPr>
              <a:t>turpis</a:t>
            </a:r>
            <a:endParaRPr lang="en-US" sz="2800" dirty="0">
              <a:solidFill>
                <a:srgbClr val="565656"/>
              </a:solidFill>
              <a:latin typeface="+mn-lt"/>
            </a:endParaRPr>
          </a:p>
          <a:p>
            <a:pPr marL="604520" lvl="1" indent="-302260">
              <a:lnSpc>
                <a:spcPts val="3920"/>
              </a:lnSpc>
              <a:buFont typeface="Arial"/>
              <a:buChar char="•"/>
            </a:pPr>
            <a:endParaRPr lang="en-US" sz="2800" dirty="0">
              <a:solidFill>
                <a:srgbClr val="565656"/>
              </a:solidFill>
              <a:latin typeface="+mn-lt"/>
            </a:endParaRPr>
          </a:p>
        </p:txBody>
      </p:sp>
    </p:spTree>
    <p:extLst>
      <p:ext uri="{BB962C8B-B14F-4D97-AF65-F5344CB8AC3E}">
        <p14:creationId xmlns:p14="http://schemas.microsoft.com/office/powerpoint/2010/main" val="29145643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91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514D27-A022-964E-88D7-60372DB3C389}"/>
              </a:ext>
            </a:extLst>
          </p:cNvPr>
          <p:cNvGrpSpPr/>
          <p:nvPr userDrawn="1"/>
        </p:nvGrpSpPr>
        <p:grpSpPr>
          <a:xfrm>
            <a:off x="0" y="4656219"/>
            <a:ext cx="18288000" cy="5668881"/>
            <a:chOff x="0" y="0"/>
            <a:chExt cx="6186311" cy="1917622"/>
          </a:xfrm>
        </p:grpSpPr>
        <p:sp>
          <p:nvSpPr>
            <p:cNvPr id="4" name="Freeform 3">
              <a:extLst>
                <a:ext uri="{FF2B5EF4-FFF2-40B4-BE49-F238E27FC236}">
                  <a16:creationId xmlns:a16="http://schemas.microsoft.com/office/drawing/2014/main" id="{3783C1FA-EB40-4547-B7E4-C26A64EB40AD}"/>
                </a:ext>
              </a:extLst>
            </p:cNvPr>
            <p:cNvSpPr/>
            <p:nvPr/>
          </p:nvSpPr>
          <p:spPr>
            <a:xfrm>
              <a:off x="0" y="0"/>
              <a:ext cx="6186311" cy="1917622"/>
            </a:xfrm>
            <a:custGeom>
              <a:avLst/>
              <a:gdLst/>
              <a:ahLst/>
              <a:cxnLst/>
              <a:rect l="l" t="t" r="r" b="b"/>
              <a:pathLst>
                <a:path w="6186311" h="1917622">
                  <a:moveTo>
                    <a:pt x="0" y="0"/>
                  </a:moveTo>
                  <a:lnTo>
                    <a:pt x="6186311" y="0"/>
                  </a:lnTo>
                  <a:lnTo>
                    <a:pt x="6186311" y="1917622"/>
                  </a:lnTo>
                  <a:lnTo>
                    <a:pt x="0" y="1917622"/>
                  </a:lnTo>
                  <a:close/>
                </a:path>
              </a:pathLst>
            </a:custGeom>
            <a:solidFill>
              <a:schemeClr val="accent4"/>
            </a:solidFill>
          </p:spPr>
          <p:txBody>
            <a:bodyPr/>
            <a:lstStyle/>
            <a:p>
              <a:endParaRPr lang="en-US" dirty="0"/>
            </a:p>
          </p:txBody>
        </p:sp>
      </p:grpSp>
      <p:grpSp>
        <p:nvGrpSpPr>
          <p:cNvPr id="5" name="Group 4">
            <a:extLst>
              <a:ext uri="{FF2B5EF4-FFF2-40B4-BE49-F238E27FC236}">
                <a16:creationId xmlns:a16="http://schemas.microsoft.com/office/drawing/2014/main" id="{489DFDE4-1CF6-8740-9D47-58EEB7E0EB1D}"/>
              </a:ext>
            </a:extLst>
          </p:cNvPr>
          <p:cNvGrpSpPr/>
          <p:nvPr userDrawn="1"/>
        </p:nvGrpSpPr>
        <p:grpSpPr>
          <a:xfrm>
            <a:off x="1191532" y="0"/>
            <a:ext cx="15904936" cy="8963579"/>
            <a:chOff x="0" y="0"/>
            <a:chExt cx="6854021" cy="3862735"/>
          </a:xfrm>
        </p:grpSpPr>
        <p:sp>
          <p:nvSpPr>
            <p:cNvPr id="6" name="Freeform 5">
              <a:extLst>
                <a:ext uri="{FF2B5EF4-FFF2-40B4-BE49-F238E27FC236}">
                  <a16:creationId xmlns:a16="http://schemas.microsoft.com/office/drawing/2014/main" id="{8653B7F1-F384-5B4D-98CD-5BE40A7D4538}"/>
                </a:ext>
              </a:extLst>
            </p:cNvPr>
            <p:cNvSpPr/>
            <p:nvPr/>
          </p:nvSpPr>
          <p:spPr>
            <a:xfrm>
              <a:off x="0" y="0"/>
              <a:ext cx="6854020" cy="3862735"/>
            </a:xfrm>
            <a:custGeom>
              <a:avLst/>
              <a:gdLst/>
              <a:ahLst/>
              <a:cxnLst/>
              <a:rect l="l" t="t" r="r" b="b"/>
              <a:pathLst>
                <a:path w="6854020" h="3862735">
                  <a:moveTo>
                    <a:pt x="0" y="0"/>
                  </a:moveTo>
                  <a:lnTo>
                    <a:pt x="6854020" y="0"/>
                  </a:lnTo>
                  <a:lnTo>
                    <a:pt x="6854020" y="3862735"/>
                  </a:lnTo>
                  <a:lnTo>
                    <a:pt x="0" y="3862735"/>
                  </a:lnTo>
                  <a:close/>
                </a:path>
              </a:pathLst>
            </a:custGeom>
            <a:solidFill>
              <a:srgbClr val="FFFFFF"/>
            </a:solidFill>
          </p:spPr>
        </p:sp>
      </p:grpSp>
      <p:sp>
        <p:nvSpPr>
          <p:cNvPr id="7" name="Text Placeholder 14">
            <a:extLst>
              <a:ext uri="{FF2B5EF4-FFF2-40B4-BE49-F238E27FC236}">
                <a16:creationId xmlns:a16="http://schemas.microsoft.com/office/drawing/2014/main" id="{ED17DAB9-B289-8343-A399-5D6756ED992F}"/>
              </a:ext>
            </a:extLst>
          </p:cNvPr>
          <p:cNvSpPr>
            <a:spLocks noGrp="1"/>
          </p:cNvSpPr>
          <p:nvPr>
            <p:ph type="body" sz="quarter" idx="18" hasCustomPrompt="1"/>
          </p:nvPr>
        </p:nvSpPr>
        <p:spPr>
          <a:xfrm>
            <a:off x="1851270" y="4840012"/>
            <a:ext cx="14836530" cy="419100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8" name="Text Placeholder 12">
            <a:extLst>
              <a:ext uri="{FF2B5EF4-FFF2-40B4-BE49-F238E27FC236}">
                <a16:creationId xmlns:a16="http://schemas.microsoft.com/office/drawing/2014/main" id="{989753DF-8F8C-C441-BB19-EE4E4A2D7AC1}"/>
              </a:ext>
            </a:extLst>
          </p:cNvPr>
          <p:cNvSpPr>
            <a:spLocks noGrp="1"/>
          </p:cNvSpPr>
          <p:nvPr>
            <p:ph type="body" sz="quarter" idx="17"/>
          </p:nvPr>
        </p:nvSpPr>
        <p:spPr>
          <a:xfrm>
            <a:off x="1820790" y="1028701"/>
            <a:ext cx="14836530" cy="3455480"/>
          </a:xfrm>
          <a:ln>
            <a:noFill/>
          </a:ln>
        </p:spPr>
        <p:txBody>
          <a:bodyPr lIns="0" rIns="0" anchor="b" anchorCtr="0">
            <a:normAutofit/>
          </a:bodyPr>
          <a:lstStyle>
            <a:lvl1pPr marL="0" indent="0" algn="l">
              <a:lnSpc>
                <a:spcPts val="5400"/>
              </a:lnSpc>
              <a:buNone/>
              <a:defRPr sz="7200" b="0" spc="300">
                <a:solidFill>
                  <a:schemeClr val="accent4"/>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p:txBody>
      </p:sp>
    </p:spTree>
    <p:extLst>
      <p:ext uri="{BB962C8B-B14F-4D97-AF65-F5344CB8AC3E}">
        <p14:creationId xmlns:p14="http://schemas.microsoft.com/office/powerpoint/2010/main" val="37910460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514D27-A022-964E-88D7-60372DB3C389}"/>
              </a:ext>
            </a:extLst>
          </p:cNvPr>
          <p:cNvGrpSpPr/>
          <p:nvPr userDrawn="1"/>
        </p:nvGrpSpPr>
        <p:grpSpPr>
          <a:xfrm>
            <a:off x="0" y="4656219"/>
            <a:ext cx="18288000" cy="5668881"/>
            <a:chOff x="0" y="0"/>
            <a:chExt cx="6186311" cy="1917622"/>
          </a:xfrm>
        </p:grpSpPr>
        <p:sp>
          <p:nvSpPr>
            <p:cNvPr id="4" name="Freeform 3">
              <a:extLst>
                <a:ext uri="{FF2B5EF4-FFF2-40B4-BE49-F238E27FC236}">
                  <a16:creationId xmlns:a16="http://schemas.microsoft.com/office/drawing/2014/main" id="{3783C1FA-EB40-4547-B7E4-C26A64EB40AD}"/>
                </a:ext>
              </a:extLst>
            </p:cNvPr>
            <p:cNvSpPr/>
            <p:nvPr/>
          </p:nvSpPr>
          <p:spPr>
            <a:xfrm>
              <a:off x="0" y="0"/>
              <a:ext cx="6186311" cy="1917622"/>
            </a:xfrm>
            <a:custGeom>
              <a:avLst/>
              <a:gdLst/>
              <a:ahLst/>
              <a:cxnLst/>
              <a:rect l="l" t="t" r="r" b="b"/>
              <a:pathLst>
                <a:path w="6186311" h="1917622">
                  <a:moveTo>
                    <a:pt x="0" y="0"/>
                  </a:moveTo>
                  <a:lnTo>
                    <a:pt x="6186311" y="0"/>
                  </a:lnTo>
                  <a:lnTo>
                    <a:pt x="6186311" y="1917622"/>
                  </a:lnTo>
                  <a:lnTo>
                    <a:pt x="0" y="1917622"/>
                  </a:lnTo>
                  <a:close/>
                </a:path>
              </a:pathLst>
            </a:custGeom>
            <a:solidFill>
              <a:schemeClr val="accent3"/>
            </a:solidFill>
          </p:spPr>
          <p:txBody>
            <a:bodyPr/>
            <a:lstStyle/>
            <a:p>
              <a:endParaRPr lang="en-US" dirty="0"/>
            </a:p>
          </p:txBody>
        </p:sp>
      </p:grpSp>
      <p:grpSp>
        <p:nvGrpSpPr>
          <p:cNvPr id="5" name="Group 4">
            <a:extLst>
              <a:ext uri="{FF2B5EF4-FFF2-40B4-BE49-F238E27FC236}">
                <a16:creationId xmlns:a16="http://schemas.microsoft.com/office/drawing/2014/main" id="{489DFDE4-1CF6-8740-9D47-58EEB7E0EB1D}"/>
              </a:ext>
            </a:extLst>
          </p:cNvPr>
          <p:cNvGrpSpPr/>
          <p:nvPr userDrawn="1"/>
        </p:nvGrpSpPr>
        <p:grpSpPr>
          <a:xfrm>
            <a:off x="1191532" y="0"/>
            <a:ext cx="15904936" cy="8963579"/>
            <a:chOff x="0" y="0"/>
            <a:chExt cx="6854021" cy="3862735"/>
          </a:xfrm>
        </p:grpSpPr>
        <p:sp>
          <p:nvSpPr>
            <p:cNvPr id="6" name="Freeform 5">
              <a:extLst>
                <a:ext uri="{FF2B5EF4-FFF2-40B4-BE49-F238E27FC236}">
                  <a16:creationId xmlns:a16="http://schemas.microsoft.com/office/drawing/2014/main" id="{8653B7F1-F384-5B4D-98CD-5BE40A7D4538}"/>
                </a:ext>
              </a:extLst>
            </p:cNvPr>
            <p:cNvSpPr/>
            <p:nvPr/>
          </p:nvSpPr>
          <p:spPr>
            <a:xfrm>
              <a:off x="0" y="0"/>
              <a:ext cx="6854020" cy="3862735"/>
            </a:xfrm>
            <a:custGeom>
              <a:avLst/>
              <a:gdLst/>
              <a:ahLst/>
              <a:cxnLst/>
              <a:rect l="l" t="t" r="r" b="b"/>
              <a:pathLst>
                <a:path w="6854020" h="3862735">
                  <a:moveTo>
                    <a:pt x="0" y="0"/>
                  </a:moveTo>
                  <a:lnTo>
                    <a:pt x="6854020" y="0"/>
                  </a:lnTo>
                  <a:lnTo>
                    <a:pt x="6854020" y="3862735"/>
                  </a:lnTo>
                  <a:lnTo>
                    <a:pt x="0" y="3862735"/>
                  </a:lnTo>
                  <a:close/>
                </a:path>
              </a:pathLst>
            </a:custGeom>
            <a:solidFill>
              <a:srgbClr val="FFFFFF"/>
            </a:solidFill>
          </p:spPr>
        </p:sp>
      </p:grpSp>
      <p:sp>
        <p:nvSpPr>
          <p:cNvPr id="7" name="Text Placeholder 14">
            <a:extLst>
              <a:ext uri="{FF2B5EF4-FFF2-40B4-BE49-F238E27FC236}">
                <a16:creationId xmlns:a16="http://schemas.microsoft.com/office/drawing/2014/main" id="{F3E6F5E0-B4F5-C54E-880C-B057916631DA}"/>
              </a:ext>
            </a:extLst>
          </p:cNvPr>
          <p:cNvSpPr>
            <a:spLocks noGrp="1"/>
          </p:cNvSpPr>
          <p:nvPr>
            <p:ph type="body" sz="quarter" idx="18" hasCustomPrompt="1"/>
          </p:nvPr>
        </p:nvSpPr>
        <p:spPr>
          <a:xfrm>
            <a:off x="1851270" y="4840012"/>
            <a:ext cx="14836530" cy="419100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8" name="Text Placeholder 12">
            <a:extLst>
              <a:ext uri="{FF2B5EF4-FFF2-40B4-BE49-F238E27FC236}">
                <a16:creationId xmlns:a16="http://schemas.microsoft.com/office/drawing/2014/main" id="{0ED8814A-0144-014E-B91F-4CF2882497B6}"/>
              </a:ext>
            </a:extLst>
          </p:cNvPr>
          <p:cNvSpPr>
            <a:spLocks noGrp="1"/>
          </p:cNvSpPr>
          <p:nvPr>
            <p:ph type="body" sz="quarter" idx="17"/>
          </p:nvPr>
        </p:nvSpPr>
        <p:spPr>
          <a:xfrm>
            <a:off x="1820790" y="1028701"/>
            <a:ext cx="14836530" cy="3455480"/>
          </a:xfrm>
          <a:ln>
            <a:noFill/>
          </a:ln>
        </p:spPr>
        <p:txBody>
          <a:bodyPr lIns="0" rIns="0" anchor="b" anchorCtr="0">
            <a:normAutofit/>
          </a:bodyPr>
          <a:lstStyle>
            <a:lvl1pPr marL="0" indent="0" algn="l">
              <a:lnSpc>
                <a:spcPts val="5400"/>
              </a:lnSpc>
              <a:buNone/>
              <a:defRPr sz="7200" b="0" spc="300">
                <a:solidFill>
                  <a:schemeClr val="accent3"/>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63418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grpSp>
        <p:nvGrpSpPr>
          <p:cNvPr id="3" name="Group 10">
            <a:extLst>
              <a:ext uri="{FF2B5EF4-FFF2-40B4-BE49-F238E27FC236}">
                <a16:creationId xmlns:a16="http://schemas.microsoft.com/office/drawing/2014/main" id="{7611F50A-1751-C144-A2AD-2B90B8E46A93}"/>
              </a:ext>
            </a:extLst>
          </p:cNvPr>
          <p:cNvGrpSpPr/>
          <p:nvPr userDrawn="1"/>
        </p:nvGrpSpPr>
        <p:grpSpPr>
          <a:xfrm>
            <a:off x="12177846" y="-602457"/>
            <a:ext cx="6307724" cy="5269707"/>
            <a:chOff x="0" y="0"/>
            <a:chExt cx="2133724" cy="1782592"/>
          </a:xfrm>
        </p:grpSpPr>
        <p:sp>
          <p:nvSpPr>
            <p:cNvPr id="4" name="Freeform 11">
              <a:extLst>
                <a:ext uri="{FF2B5EF4-FFF2-40B4-BE49-F238E27FC236}">
                  <a16:creationId xmlns:a16="http://schemas.microsoft.com/office/drawing/2014/main" id="{EEEE6CEC-D7DE-F54B-8152-1DDF8FB73159}"/>
                </a:ext>
              </a:extLst>
            </p:cNvPr>
            <p:cNvSpPr/>
            <p:nvPr/>
          </p:nvSpPr>
          <p:spPr>
            <a:xfrm>
              <a:off x="0" y="0"/>
              <a:ext cx="2133724" cy="1782592"/>
            </a:xfrm>
            <a:custGeom>
              <a:avLst/>
              <a:gdLst/>
              <a:ahLst/>
              <a:cxnLst/>
              <a:rect l="l" t="t" r="r" b="b"/>
              <a:pathLst>
                <a:path w="2133724" h="1782592">
                  <a:moveTo>
                    <a:pt x="0" y="0"/>
                  </a:moveTo>
                  <a:lnTo>
                    <a:pt x="2133724" y="0"/>
                  </a:lnTo>
                  <a:lnTo>
                    <a:pt x="2133724" y="1782592"/>
                  </a:lnTo>
                  <a:lnTo>
                    <a:pt x="0" y="1782592"/>
                  </a:lnTo>
                  <a:close/>
                </a:path>
              </a:pathLst>
            </a:custGeom>
            <a:solidFill>
              <a:srgbClr val="FF615A"/>
            </a:solidFill>
          </p:spPr>
          <p:txBody>
            <a:bodyPr/>
            <a:lstStyle/>
            <a:p>
              <a:endParaRPr lang="en-US"/>
            </a:p>
          </p:txBody>
        </p:sp>
      </p:grpSp>
      <p:grpSp>
        <p:nvGrpSpPr>
          <p:cNvPr id="5" name="Group 12">
            <a:extLst>
              <a:ext uri="{FF2B5EF4-FFF2-40B4-BE49-F238E27FC236}">
                <a16:creationId xmlns:a16="http://schemas.microsoft.com/office/drawing/2014/main" id="{DF93A1C3-F7EC-E440-AA50-EAA2592DA8B0}"/>
              </a:ext>
            </a:extLst>
          </p:cNvPr>
          <p:cNvGrpSpPr/>
          <p:nvPr userDrawn="1"/>
        </p:nvGrpSpPr>
        <p:grpSpPr>
          <a:xfrm>
            <a:off x="12177846" y="5619750"/>
            <a:ext cx="6307724" cy="5345748"/>
            <a:chOff x="0" y="0"/>
            <a:chExt cx="2133724" cy="1808315"/>
          </a:xfrm>
        </p:grpSpPr>
        <p:sp>
          <p:nvSpPr>
            <p:cNvPr id="6" name="Freeform 13">
              <a:extLst>
                <a:ext uri="{FF2B5EF4-FFF2-40B4-BE49-F238E27FC236}">
                  <a16:creationId xmlns:a16="http://schemas.microsoft.com/office/drawing/2014/main" id="{729D0FDB-C107-874B-99CB-BD9C719C6AFE}"/>
                </a:ext>
              </a:extLst>
            </p:cNvPr>
            <p:cNvSpPr/>
            <p:nvPr/>
          </p:nvSpPr>
          <p:spPr>
            <a:xfrm>
              <a:off x="0" y="0"/>
              <a:ext cx="2133724" cy="1808315"/>
            </a:xfrm>
            <a:custGeom>
              <a:avLst/>
              <a:gdLst/>
              <a:ahLst/>
              <a:cxnLst/>
              <a:rect l="l" t="t" r="r" b="b"/>
              <a:pathLst>
                <a:path w="2133724" h="1808315">
                  <a:moveTo>
                    <a:pt x="0" y="0"/>
                  </a:moveTo>
                  <a:lnTo>
                    <a:pt x="2133724" y="0"/>
                  </a:lnTo>
                  <a:lnTo>
                    <a:pt x="2133724" y="1808315"/>
                  </a:lnTo>
                  <a:lnTo>
                    <a:pt x="0" y="1808315"/>
                  </a:lnTo>
                  <a:close/>
                </a:path>
              </a:pathLst>
            </a:custGeom>
            <a:solidFill>
              <a:srgbClr val="FFD963"/>
            </a:solidFill>
          </p:spPr>
          <p:txBody>
            <a:bodyPr/>
            <a:lstStyle/>
            <a:p>
              <a:endParaRPr lang="en-US"/>
            </a:p>
          </p:txBody>
        </p:sp>
      </p:grpSp>
      <p:sp>
        <p:nvSpPr>
          <p:cNvPr id="8" name="Text Placeholder 14">
            <a:extLst>
              <a:ext uri="{FF2B5EF4-FFF2-40B4-BE49-F238E27FC236}">
                <a16:creationId xmlns:a16="http://schemas.microsoft.com/office/drawing/2014/main" id="{BF07AEFA-3EA3-6E4A-9E96-4D5584B72680}"/>
              </a:ext>
            </a:extLst>
          </p:cNvPr>
          <p:cNvSpPr>
            <a:spLocks noGrp="1"/>
          </p:cNvSpPr>
          <p:nvPr>
            <p:ph type="body" sz="quarter" idx="18" hasCustomPrompt="1"/>
          </p:nvPr>
        </p:nvSpPr>
        <p:spPr>
          <a:xfrm>
            <a:off x="1097280" y="4840012"/>
            <a:ext cx="9418320" cy="419100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9" name="Text Placeholder 12">
            <a:extLst>
              <a:ext uri="{FF2B5EF4-FFF2-40B4-BE49-F238E27FC236}">
                <a16:creationId xmlns:a16="http://schemas.microsoft.com/office/drawing/2014/main" id="{3E4293BC-32D7-DC4D-8A5A-961146E2492F}"/>
              </a:ext>
            </a:extLst>
          </p:cNvPr>
          <p:cNvSpPr>
            <a:spLocks noGrp="1"/>
          </p:cNvSpPr>
          <p:nvPr>
            <p:ph type="body" sz="quarter" idx="17"/>
          </p:nvPr>
        </p:nvSpPr>
        <p:spPr>
          <a:xfrm>
            <a:off x="1066800" y="1028701"/>
            <a:ext cx="9418320" cy="3455480"/>
          </a:xfrm>
          <a:ln>
            <a:noFill/>
          </a:ln>
        </p:spPr>
        <p:txBody>
          <a:bodyPr lIns="0" rIns="0" anchor="b" anchorCtr="0">
            <a:normAutofit/>
          </a:bodyPr>
          <a:lstStyle>
            <a:lvl1pPr marL="0" indent="0" algn="l">
              <a:lnSpc>
                <a:spcPts val="5400"/>
              </a:lnSpc>
              <a:buNone/>
              <a:defRPr sz="7200" b="0" spc="300">
                <a:solidFill>
                  <a:schemeClr val="accent3"/>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3636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0_Custom Layout">
    <p:spTree>
      <p:nvGrpSpPr>
        <p:cNvPr id="1" name=""/>
        <p:cNvGrpSpPr/>
        <p:nvPr/>
      </p:nvGrpSpPr>
      <p:grpSpPr>
        <a:xfrm>
          <a:off x="0" y="0"/>
          <a:ext cx="0" cy="0"/>
          <a:chOff x="0" y="0"/>
          <a:chExt cx="0" cy="0"/>
        </a:xfrm>
      </p:grpSpPr>
      <p:sp>
        <p:nvSpPr>
          <p:cNvPr id="8" name="Text Placeholder 14">
            <a:extLst>
              <a:ext uri="{FF2B5EF4-FFF2-40B4-BE49-F238E27FC236}">
                <a16:creationId xmlns:a16="http://schemas.microsoft.com/office/drawing/2014/main" id="{BF07AEFA-3EA3-6E4A-9E96-4D5584B72680}"/>
              </a:ext>
            </a:extLst>
          </p:cNvPr>
          <p:cNvSpPr>
            <a:spLocks noGrp="1"/>
          </p:cNvSpPr>
          <p:nvPr>
            <p:ph type="body" sz="quarter" idx="18" hasCustomPrompt="1"/>
          </p:nvPr>
        </p:nvSpPr>
        <p:spPr>
          <a:xfrm>
            <a:off x="1097280" y="4840012"/>
            <a:ext cx="10408920" cy="4191000"/>
          </a:xfrm>
        </p:spPr>
        <p:txBody>
          <a:bodyPr lIns="0" rIns="0">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800"/>
            </a:lvl1pPr>
            <a:lvl2pPr marL="457200" indent="0">
              <a:buFontTx/>
              <a:buNone/>
              <a:defRPr sz="2400"/>
            </a:lvl2pPr>
            <a:lvl3pPr marL="914400" indent="0">
              <a:buFontTx/>
              <a:buNone/>
              <a:defRPr sz="2400"/>
            </a:lvl3pPr>
            <a:lvl4pPr marL="1371600" indent="0">
              <a:buFontTx/>
              <a:buNone/>
              <a:defRPr sz="2400"/>
            </a:lvl4pPr>
            <a:lvl5pPr>
              <a:defRPr sz="24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sz="2400" spc="112" dirty="0">
                <a:solidFill>
                  <a:srgbClr val="565656"/>
                </a:solidFill>
                <a:latin typeface="+mn-lt"/>
              </a:rPr>
              <a:t>Lorem ipsum dolor sit </a:t>
            </a:r>
            <a:r>
              <a:rPr lang="en-US" sz="2400" spc="112" dirty="0" err="1">
                <a:solidFill>
                  <a:srgbClr val="565656"/>
                </a:solidFill>
                <a:latin typeface="+mn-lt"/>
              </a:rPr>
              <a:t>amet</a:t>
            </a:r>
            <a:r>
              <a:rPr lang="en-US" sz="2400" spc="112" dirty="0">
                <a:solidFill>
                  <a:srgbClr val="565656"/>
                </a:solidFill>
                <a:latin typeface="+mn-lt"/>
              </a:rPr>
              <a:t>, </a:t>
            </a:r>
            <a:r>
              <a:rPr lang="en-US" sz="2400" spc="112" dirty="0" err="1">
                <a:solidFill>
                  <a:srgbClr val="565656"/>
                </a:solidFill>
                <a:latin typeface="+mn-lt"/>
              </a:rPr>
              <a:t>consectetur</a:t>
            </a:r>
            <a:r>
              <a:rPr lang="en-US" sz="2400" spc="112" dirty="0">
                <a:solidFill>
                  <a:srgbClr val="565656"/>
                </a:solidFill>
                <a:latin typeface="+mn-lt"/>
              </a:rPr>
              <a:t> </a:t>
            </a:r>
            <a:r>
              <a:rPr lang="en-US" sz="2400" spc="112" dirty="0" err="1">
                <a:solidFill>
                  <a:srgbClr val="565656"/>
                </a:solidFill>
                <a:latin typeface="+mn-lt"/>
              </a:rPr>
              <a:t>adipiscing</a:t>
            </a:r>
            <a:r>
              <a:rPr lang="en-US" sz="2400" spc="112" dirty="0">
                <a:solidFill>
                  <a:srgbClr val="565656"/>
                </a:solidFill>
                <a:latin typeface="+mn-lt"/>
              </a:rPr>
              <a:t> </a:t>
            </a:r>
            <a:r>
              <a:rPr lang="en-US" sz="2400" spc="112" dirty="0" err="1">
                <a:solidFill>
                  <a:srgbClr val="565656"/>
                </a:solidFill>
                <a:latin typeface="+mn-lt"/>
              </a:rPr>
              <a:t>elit</a:t>
            </a:r>
            <a:r>
              <a:rPr lang="en-US" sz="2400" spc="112" dirty="0">
                <a:solidFill>
                  <a:srgbClr val="565656"/>
                </a:solidFill>
                <a:latin typeface="+mn-lt"/>
              </a:rPr>
              <a:t>, sed do </a:t>
            </a:r>
            <a:r>
              <a:rPr lang="en-US" sz="2400" spc="112" dirty="0" err="1">
                <a:solidFill>
                  <a:srgbClr val="565656"/>
                </a:solidFill>
                <a:latin typeface="+mn-lt"/>
              </a:rPr>
              <a:t>eiusmod</a:t>
            </a:r>
            <a:r>
              <a:rPr lang="en-US" sz="2400" spc="112" dirty="0">
                <a:solidFill>
                  <a:srgbClr val="565656"/>
                </a:solidFill>
                <a:latin typeface="+mn-lt"/>
              </a:rPr>
              <a:t> </a:t>
            </a:r>
            <a:r>
              <a:rPr lang="en-US" sz="2400" spc="112" dirty="0" err="1">
                <a:solidFill>
                  <a:srgbClr val="565656"/>
                </a:solidFill>
                <a:latin typeface="+mn-lt"/>
              </a:rPr>
              <a:t>tempor</a:t>
            </a:r>
            <a:r>
              <a:rPr lang="en-US" sz="2400" spc="112" dirty="0">
                <a:solidFill>
                  <a:srgbClr val="565656"/>
                </a:solidFill>
                <a:latin typeface="+mn-lt"/>
              </a:rPr>
              <a:t> </a:t>
            </a:r>
            <a:r>
              <a:rPr lang="en-US" sz="2400" spc="112" dirty="0" err="1">
                <a:solidFill>
                  <a:srgbClr val="565656"/>
                </a:solidFill>
                <a:latin typeface="+mn-lt"/>
              </a:rPr>
              <a:t>incididunt</a:t>
            </a:r>
            <a:r>
              <a:rPr lang="en-US" sz="2400" spc="112" dirty="0">
                <a:solidFill>
                  <a:srgbClr val="565656"/>
                </a:solidFill>
                <a:latin typeface="+mn-lt"/>
              </a:rPr>
              <a:t> </a:t>
            </a:r>
            <a:r>
              <a:rPr lang="en-US" sz="2400" spc="112" dirty="0" err="1">
                <a:solidFill>
                  <a:srgbClr val="565656"/>
                </a:solidFill>
                <a:latin typeface="+mn-lt"/>
              </a:rPr>
              <a:t>ut</a:t>
            </a:r>
            <a:r>
              <a:rPr lang="en-US" sz="2400" spc="112" dirty="0">
                <a:solidFill>
                  <a:srgbClr val="565656"/>
                </a:solidFill>
                <a:latin typeface="+mn-lt"/>
              </a:rPr>
              <a:t> </a:t>
            </a:r>
            <a:r>
              <a:rPr lang="en-US" sz="2400" spc="112" dirty="0" err="1">
                <a:solidFill>
                  <a:srgbClr val="565656"/>
                </a:solidFill>
                <a:latin typeface="+mn-lt"/>
              </a:rPr>
              <a:t>labore</a:t>
            </a:r>
            <a:r>
              <a:rPr lang="en-US" sz="2400" spc="112" dirty="0">
                <a:solidFill>
                  <a:srgbClr val="565656"/>
                </a:solidFill>
                <a:latin typeface="+mn-lt"/>
              </a:rPr>
              <a:t> et dolore magna </a:t>
            </a:r>
            <a:r>
              <a:rPr lang="en-US" sz="2400" spc="112" dirty="0" err="1">
                <a:solidFill>
                  <a:srgbClr val="565656"/>
                </a:solidFill>
                <a:latin typeface="+mn-lt"/>
              </a:rPr>
              <a:t>aliqua</a:t>
            </a:r>
            <a:r>
              <a:rPr lang="en-US" sz="2400" spc="112" dirty="0">
                <a:solidFill>
                  <a:srgbClr val="565656"/>
                </a:solidFill>
                <a:latin typeface="+mn-lt"/>
              </a:rPr>
              <a:t>. </a:t>
            </a:r>
            <a:r>
              <a:rPr lang="en-US" sz="2400" spc="112" dirty="0" err="1">
                <a:solidFill>
                  <a:srgbClr val="565656"/>
                </a:solidFill>
                <a:latin typeface="+mn-lt"/>
              </a:rPr>
              <a:t>Sapien</a:t>
            </a:r>
            <a:r>
              <a:rPr lang="en-US" sz="2400" spc="112" dirty="0">
                <a:solidFill>
                  <a:srgbClr val="565656"/>
                </a:solidFill>
                <a:latin typeface="+mn-lt"/>
              </a:rPr>
              <a:t> </a:t>
            </a:r>
            <a:r>
              <a:rPr lang="en-US" sz="2400" spc="112" dirty="0" err="1">
                <a:solidFill>
                  <a:srgbClr val="565656"/>
                </a:solidFill>
                <a:latin typeface="+mn-lt"/>
              </a:rPr>
              <a:t>pellentesque</a:t>
            </a:r>
            <a:r>
              <a:rPr lang="en-US" sz="2400" spc="112" dirty="0">
                <a:solidFill>
                  <a:srgbClr val="565656"/>
                </a:solidFill>
                <a:latin typeface="+mn-lt"/>
              </a:rPr>
              <a:t> habitant </a:t>
            </a:r>
            <a:r>
              <a:rPr lang="en-US" sz="2400" spc="112" dirty="0" err="1">
                <a:solidFill>
                  <a:srgbClr val="565656"/>
                </a:solidFill>
                <a:latin typeface="+mn-lt"/>
              </a:rPr>
              <a:t>morbi</a:t>
            </a:r>
            <a:r>
              <a:rPr lang="en-US" sz="2400" spc="112" dirty="0">
                <a:solidFill>
                  <a:srgbClr val="565656"/>
                </a:solidFill>
                <a:latin typeface="+mn-lt"/>
              </a:rPr>
              <a:t> </a:t>
            </a:r>
            <a:r>
              <a:rPr lang="en-US" sz="2400" spc="112" dirty="0" err="1">
                <a:solidFill>
                  <a:srgbClr val="565656"/>
                </a:solidFill>
                <a:latin typeface="+mn-lt"/>
              </a:rPr>
              <a:t>tristique</a:t>
            </a:r>
            <a:r>
              <a:rPr lang="en-US" sz="2400" spc="112" dirty="0">
                <a:solidFill>
                  <a:srgbClr val="565656"/>
                </a:solidFill>
                <a:latin typeface="+mn-lt"/>
              </a:rPr>
              <a:t> </a:t>
            </a:r>
            <a:r>
              <a:rPr lang="en-US" sz="2400" spc="112" dirty="0" err="1">
                <a:solidFill>
                  <a:srgbClr val="565656"/>
                </a:solidFill>
                <a:latin typeface="+mn-lt"/>
              </a:rPr>
              <a:t>senectus</a:t>
            </a:r>
            <a:r>
              <a:rPr lang="en-US" sz="2400" spc="112" dirty="0">
                <a:solidFill>
                  <a:srgbClr val="565656"/>
                </a:solidFill>
                <a:latin typeface="+mn-lt"/>
              </a:rPr>
              <a:t> et </a:t>
            </a:r>
            <a:r>
              <a:rPr lang="en-US" sz="2400" spc="112" dirty="0" err="1">
                <a:solidFill>
                  <a:srgbClr val="565656"/>
                </a:solidFill>
                <a:latin typeface="+mn-lt"/>
              </a:rPr>
              <a:t>netus</a:t>
            </a:r>
            <a:r>
              <a:rPr lang="en-US" sz="2400" spc="112" dirty="0">
                <a:solidFill>
                  <a:srgbClr val="565656"/>
                </a:solidFill>
                <a:latin typeface="+mn-lt"/>
              </a:rPr>
              <a:t> et </a:t>
            </a:r>
            <a:r>
              <a:rPr lang="en-US" sz="2400" spc="112" dirty="0" err="1">
                <a:solidFill>
                  <a:srgbClr val="565656"/>
                </a:solidFill>
                <a:latin typeface="+mn-lt"/>
              </a:rPr>
              <a:t>malesuada</a:t>
            </a:r>
            <a:r>
              <a:rPr lang="en-US" sz="2400" spc="112" dirty="0">
                <a:solidFill>
                  <a:srgbClr val="565656"/>
                </a:solidFill>
                <a:latin typeface="+mn-lt"/>
              </a:rPr>
              <a:t>. </a:t>
            </a:r>
          </a:p>
          <a:p>
            <a:pPr lvl="0"/>
            <a:endParaRPr lang="en-US" dirty="0"/>
          </a:p>
        </p:txBody>
      </p:sp>
      <p:sp>
        <p:nvSpPr>
          <p:cNvPr id="9" name="Text Placeholder 12">
            <a:extLst>
              <a:ext uri="{FF2B5EF4-FFF2-40B4-BE49-F238E27FC236}">
                <a16:creationId xmlns:a16="http://schemas.microsoft.com/office/drawing/2014/main" id="{3E4293BC-32D7-DC4D-8A5A-961146E2492F}"/>
              </a:ext>
            </a:extLst>
          </p:cNvPr>
          <p:cNvSpPr>
            <a:spLocks noGrp="1"/>
          </p:cNvSpPr>
          <p:nvPr>
            <p:ph type="body" sz="quarter" idx="17"/>
          </p:nvPr>
        </p:nvSpPr>
        <p:spPr>
          <a:xfrm>
            <a:off x="1066800" y="1028701"/>
            <a:ext cx="10408920" cy="3455480"/>
          </a:xfrm>
          <a:ln>
            <a:noFill/>
          </a:ln>
        </p:spPr>
        <p:txBody>
          <a:bodyPr lIns="0" rIns="0" anchor="b" anchorCtr="0">
            <a:normAutofit/>
          </a:bodyPr>
          <a:lstStyle>
            <a:lvl1pPr marL="0" indent="0" algn="l">
              <a:lnSpc>
                <a:spcPts val="5400"/>
              </a:lnSpc>
              <a:buNone/>
              <a:defRPr sz="7200" b="0" spc="300">
                <a:solidFill>
                  <a:schemeClr val="accent3"/>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629265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565476D3-2BB7-6542-9F12-4AB5CEEEB51E}"/>
              </a:ext>
            </a:extLst>
          </p:cNvPr>
          <p:cNvSpPr>
            <a:spLocks noGrp="1"/>
          </p:cNvSpPr>
          <p:nvPr>
            <p:ph type="body" sz="half" idx="2"/>
          </p:nvPr>
        </p:nvSpPr>
        <p:spPr>
          <a:xfrm>
            <a:off x="1073857" y="5545296"/>
            <a:ext cx="3124200" cy="4209515"/>
          </a:xfrm>
        </p:spPr>
        <p:txBody>
          <a:bodyPr>
            <a:normAutofit lnSpcReduction="10000"/>
          </a:bodyPr>
          <a:lstStyle/>
          <a:p>
            <a:pPr lvl="0"/>
            <a:r>
              <a:rPr lang="en-US"/>
              <a:t>Click to edit Master text styles</a:t>
            </a:r>
          </a:p>
        </p:txBody>
      </p:sp>
      <p:sp>
        <p:nvSpPr>
          <p:cNvPr id="17" name="Text Placeholder 11">
            <a:extLst>
              <a:ext uri="{FF2B5EF4-FFF2-40B4-BE49-F238E27FC236}">
                <a16:creationId xmlns:a16="http://schemas.microsoft.com/office/drawing/2014/main" id="{4F72748A-92A2-174F-9A77-11C99722A9EB}"/>
              </a:ext>
            </a:extLst>
          </p:cNvPr>
          <p:cNvSpPr>
            <a:spLocks noGrp="1"/>
          </p:cNvSpPr>
          <p:nvPr>
            <p:ph type="body" sz="half" idx="17"/>
          </p:nvPr>
        </p:nvSpPr>
        <p:spPr>
          <a:xfrm>
            <a:off x="1410308" y="2683071"/>
            <a:ext cx="2289702" cy="1793965"/>
          </a:xfrm>
        </p:spPr>
        <p:txBody>
          <a:bodyPr anchor="ctr" anchorCtr="0">
            <a:normAutofit/>
          </a:bodyPr>
          <a:lstStyle>
            <a:lvl1pPr marL="0" indent="0" algn="ctr">
              <a:buNone/>
              <a:defRPr sz="3600">
                <a:solidFill>
                  <a:schemeClr val="bg1"/>
                </a:solidFill>
                <a:latin typeface="+mj-lt"/>
              </a:defRPr>
            </a:lvl1pPr>
          </a:lstStyle>
          <a:p>
            <a:pPr lvl="0"/>
            <a:r>
              <a:rPr lang="en-US"/>
              <a:t>Click to edit Master text styles</a:t>
            </a:r>
          </a:p>
        </p:txBody>
      </p:sp>
      <p:sp>
        <p:nvSpPr>
          <p:cNvPr id="18" name="Text Placeholder 12">
            <a:extLst>
              <a:ext uri="{FF2B5EF4-FFF2-40B4-BE49-F238E27FC236}">
                <a16:creationId xmlns:a16="http://schemas.microsoft.com/office/drawing/2014/main" id="{FB33F34F-3F4A-A14F-9075-29ECC67F8CEB}"/>
              </a:ext>
            </a:extLst>
          </p:cNvPr>
          <p:cNvSpPr>
            <a:spLocks noGrp="1"/>
          </p:cNvSpPr>
          <p:nvPr>
            <p:ph type="body" sz="half" idx="18"/>
          </p:nvPr>
        </p:nvSpPr>
        <p:spPr>
          <a:xfrm>
            <a:off x="5753707" y="2683072"/>
            <a:ext cx="2289702" cy="1793965"/>
          </a:xfrm>
        </p:spPr>
        <p:txBody>
          <a:bodyPr anchor="ctr" anchorCtr="0">
            <a:normAutofit/>
          </a:bodyPr>
          <a:lstStyle>
            <a:lvl1pPr marL="0" indent="0" algn="ctr">
              <a:buNone/>
              <a:defRPr sz="3600">
                <a:solidFill>
                  <a:schemeClr val="bg1"/>
                </a:solidFill>
                <a:latin typeface="+mj-lt"/>
              </a:defRPr>
            </a:lvl1pPr>
          </a:lstStyle>
          <a:p>
            <a:pPr lvl="0"/>
            <a:r>
              <a:rPr lang="en-US"/>
              <a:t>Click to edit Master text styles</a:t>
            </a:r>
          </a:p>
        </p:txBody>
      </p:sp>
      <p:sp>
        <p:nvSpPr>
          <p:cNvPr id="19" name="Text Placeholder 13">
            <a:extLst>
              <a:ext uri="{FF2B5EF4-FFF2-40B4-BE49-F238E27FC236}">
                <a16:creationId xmlns:a16="http://schemas.microsoft.com/office/drawing/2014/main" id="{BF0ACF0D-39A2-814C-9A4D-BA4B5A2169FF}"/>
              </a:ext>
            </a:extLst>
          </p:cNvPr>
          <p:cNvSpPr>
            <a:spLocks noGrp="1"/>
          </p:cNvSpPr>
          <p:nvPr>
            <p:ph type="body" sz="half" idx="19"/>
          </p:nvPr>
        </p:nvSpPr>
        <p:spPr>
          <a:xfrm>
            <a:off x="10097107" y="2683073"/>
            <a:ext cx="2289702" cy="1793965"/>
          </a:xfrm>
        </p:spPr>
        <p:txBody>
          <a:bodyPr anchor="ctr" anchorCtr="0">
            <a:normAutofit/>
          </a:bodyPr>
          <a:lstStyle>
            <a:lvl1pPr marL="0" indent="0" algn="ctr">
              <a:buNone/>
              <a:defRPr sz="3600">
                <a:solidFill>
                  <a:schemeClr val="bg1"/>
                </a:solidFill>
                <a:latin typeface="+mj-lt"/>
              </a:defRPr>
            </a:lvl1pPr>
          </a:lstStyle>
          <a:p>
            <a:pPr lvl="0"/>
            <a:r>
              <a:rPr lang="en-US"/>
              <a:t>Click to edit Master text styles</a:t>
            </a:r>
          </a:p>
        </p:txBody>
      </p:sp>
      <p:sp>
        <p:nvSpPr>
          <p:cNvPr id="20" name="Text Placeholder 14">
            <a:extLst>
              <a:ext uri="{FF2B5EF4-FFF2-40B4-BE49-F238E27FC236}">
                <a16:creationId xmlns:a16="http://schemas.microsoft.com/office/drawing/2014/main" id="{94E372E6-0DB9-C244-96B0-8805E87A2F7A}"/>
              </a:ext>
            </a:extLst>
          </p:cNvPr>
          <p:cNvSpPr>
            <a:spLocks noGrp="1"/>
          </p:cNvSpPr>
          <p:nvPr>
            <p:ph type="body" sz="half" idx="20"/>
          </p:nvPr>
        </p:nvSpPr>
        <p:spPr>
          <a:xfrm>
            <a:off x="14511790" y="2683073"/>
            <a:ext cx="2289702" cy="1793965"/>
          </a:xfrm>
        </p:spPr>
        <p:txBody>
          <a:bodyPr anchor="ctr" anchorCtr="0">
            <a:normAutofit/>
          </a:bodyPr>
          <a:lstStyle>
            <a:lvl1pPr marL="0" indent="0" algn="ctr">
              <a:buNone/>
              <a:defRPr sz="3600">
                <a:solidFill>
                  <a:schemeClr val="bg1"/>
                </a:solidFill>
                <a:latin typeface="+mj-lt"/>
              </a:defRPr>
            </a:lvl1pPr>
          </a:lstStyle>
          <a:p>
            <a:pPr lvl="0"/>
            <a:r>
              <a:rPr lang="en-US"/>
              <a:t>Click to edit Master text styles</a:t>
            </a:r>
          </a:p>
        </p:txBody>
      </p:sp>
      <p:sp>
        <p:nvSpPr>
          <p:cNvPr id="21" name="Text Placeholder 12">
            <a:extLst>
              <a:ext uri="{FF2B5EF4-FFF2-40B4-BE49-F238E27FC236}">
                <a16:creationId xmlns:a16="http://schemas.microsoft.com/office/drawing/2014/main" id="{8F342341-CB2C-B74B-A96C-838C5A053353}"/>
              </a:ext>
            </a:extLst>
          </p:cNvPr>
          <p:cNvSpPr>
            <a:spLocks noGrp="1"/>
          </p:cNvSpPr>
          <p:nvPr>
            <p:ph type="body" sz="quarter" idx="21" hasCustomPrompt="1"/>
          </p:nvPr>
        </p:nvSpPr>
        <p:spPr>
          <a:xfrm>
            <a:off x="20430" y="817426"/>
            <a:ext cx="18267570" cy="1028966"/>
          </a:xfrm>
          <a:ln>
            <a:noFill/>
          </a:ln>
        </p:spPr>
        <p:txBody>
          <a:bodyPr lIns="0" tIns="0" rIns="0" bIns="0" anchor="t" anchorCtr="0">
            <a:normAutofit/>
          </a:bodyPr>
          <a:lstStyle>
            <a:lvl1pPr marL="0" indent="0" algn="ctr">
              <a:lnSpc>
                <a:spcPts val="5400"/>
              </a:lnSpc>
              <a:buNone/>
              <a:defRPr sz="5400" b="0" spc="300">
                <a:solidFill>
                  <a:schemeClr val="accent2"/>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dirty="0"/>
              <a:t>Insert Header</a:t>
            </a:r>
          </a:p>
          <a:p>
            <a:pPr lvl="0"/>
            <a:endParaRPr lang="en-US" dirty="0"/>
          </a:p>
        </p:txBody>
      </p:sp>
      <p:sp>
        <p:nvSpPr>
          <p:cNvPr id="24" name="Text Placeholder 2">
            <a:extLst>
              <a:ext uri="{FF2B5EF4-FFF2-40B4-BE49-F238E27FC236}">
                <a16:creationId xmlns:a16="http://schemas.microsoft.com/office/drawing/2014/main" id="{99B3DFE5-8D46-5440-B110-951225A9087F}"/>
              </a:ext>
            </a:extLst>
          </p:cNvPr>
          <p:cNvSpPr>
            <a:spLocks noGrp="1"/>
          </p:cNvSpPr>
          <p:nvPr>
            <p:ph type="body" sz="half" idx="22"/>
          </p:nvPr>
        </p:nvSpPr>
        <p:spPr>
          <a:xfrm>
            <a:off x="5336458" y="5554021"/>
            <a:ext cx="3124200" cy="4209515"/>
          </a:xfrm>
        </p:spPr>
        <p:txBody>
          <a:bodyPr>
            <a:normAutofit lnSpcReduction="10000"/>
          </a:bodyPr>
          <a:lstStyle/>
          <a:p>
            <a:pPr lvl="0"/>
            <a:r>
              <a:rPr lang="en-US"/>
              <a:t>Click to edit Master text styles</a:t>
            </a:r>
          </a:p>
        </p:txBody>
      </p:sp>
      <p:sp>
        <p:nvSpPr>
          <p:cNvPr id="25" name="Text Placeholder 2">
            <a:extLst>
              <a:ext uri="{FF2B5EF4-FFF2-40B4-BE49-F238E27FC236}">
                <a16:creationId xmlns:a16="http://schemas.microsoft.com/office/drawing/2014/main" id="{134976EE-0A08-674A-8189-8B4FFAFFA406}"/>
              </a:ext>
            </a:extLst>
          </p:cNvPr>
          <p:cNvSpPr>
            <a:spLocks noGrp="1"/>
          </p:cNvSpPr>
          <p:nvPr>
            <p:ph type="body" sz="half" idx="23"/>
          </p:nvPr>
        </p:nvSpPr>
        <p:spPr>
          <a:xfrm>
            <a:off x="9599059" y="5554021"/>
            <a:ext cx="3124200" cy="4209515"/>
          </a:xfrm>
        </p:spPr>
        <p:txBody>
          <a:bodyPr>
            <a:normAutofit lnSpcReduction="10000"/>
          </a:bodyPr>
          <a:lstStyle/>
          <a:p>
            <a:pPr lvl="0"/>
            <a:r>
              <a:rPr lang="en-US"/>
              <a:t>Click to edit Master text styles</a:t>
            </a:r>
          </a:p>
        </p:txBody>
      </p:sp>
      <p:sp>
        <p:nvSpPr>
          <p:cNvPr id="26" name="Text Placeholder 2">
            <a:extLst>
              <a:ext uri="{FF2B5EF4-FFF2-40B4-BE49-F238E27FC236}">
                <a16:creationId xmlns:a16="http://schemas.microsoft.com/office/drawing/2014/main" id="{79B27E24-CBA8-4142-994C-A970191BB2C8}"/>
              </a:ext>
            </a:extLst>
          </p:cNvPr>
          <p:cNvSpPr>
            <a:spLocks noGrp="1"/>
          </p:cNvSpPr>
          <p:nvPr>
            <p:ph type="body" sz="half" idx="24"/>
          </p:nvPr>
        </p:nvSpPr>
        <p:spPr>
          <a:xfrm>
            <a:off x="14249400" y="5554020"/>
            <a:ext cx="3124200" cy="4209515"/>
          </a:xfrm>
        </p:spPr>
        <p:txBody>
          <a:bodyPr>
            <a:normAutofit lnSpcReduction="10000"/>
          </a:bodyPr>
          <a:lstStyle/>
          <a:p>
            <a:pPr lvl="0"/>
            <a:r>
              <a:rPr lang="en-US"/>
              <a:t>Click to edit Master text styles</a:t>
            </a:r>
          </a:p>
        </p:txBody>
      </p:sp>
    </p:spTree>
    <p:extLst>
      <p:ext uri="{BB962C8B-B14F-4D97-AF65-F5344CB8AC3E}">
        <p14:creationId xmlns:p14="http://schemas.microsoft.com/office/powerpoint/2010/main" val="36770152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D26BC583-76C6-E34C-B474-F367F8EC5D3B}"/>
              </a:ext>
            </a:extLst>
          </p:cNvPr>
          <p:cNvSpPr>
            <a:spLocks noGrp="1"/>
          </p:cNvSpPr>
          <p:nvPr>
            <p:ph type="pic" sz="quarter" idx="14"/>
          </p:nvPr>
        </p:nvSpPr>
        <p:spPr>
          <a:xfrm>
            <a:off x="5867400" y="0"/>
            <a:ext cx="5671872" cy="10287000"/>
          </a:xfrm>
          <a:effectLst/>
        </p:spPr>
        <p:txBody>
          <a:bodyPr>
            <a:normAutofit/>
          </a:bodyPr>
          <a:lstStyle>
            <a:lvl1pPr marL="0" indent="0" algn="ctr">
              <a:buNone/>
              <a:defRPr sz="2800" b="0" i="0">
                <a:ln>
                  <a:noFill/>
                </a:ln>
                <a:solidFill>
                  <a:schemeClr val="bg1">
                    <a:lumMod val="85000"/>
                  </a:schemeClr>
                </a:solidFill>
                <a:latin typeface="Fira Sans Light" panose="020B0403050000020004" pitchFamily="34" charset="0"/>
                <a:ea typeface="Fira Sans Light" panose="020B0403050000020004" pitchFamily="34" charset="0"/>
                <a:cs typeface="Gotham Book" pitchFamily="2" charset="0"/>
              </a:defRPr>
            </a:lvl1pPr>
          </a:lstStyle>
          <a:p>
            <a:r>
              <a:rPr lang="en-US"/>
              <a:t>Click icon to add picture</a:t>
            </a:r>
            <a:endParaRPr lang="en-US" dirty="0"/>
          </a:p>
        </p:txBody>
      </p:sp>
      <p:sp>
        <p:nvSpPr>
          <p:cNvPr id="3" name="Picture Placeholder 13">
            <a:extLst>
              <a:ext uri="{FF2B5EF4-FFF2-40B4-BE49-F238E27FC236}">
                <a16:creationId xmlns:a16="http://schemas.microsoft.com/office/drawing/2014/main" id="{F441D54F-5288-2D47-BBB0-0E4032F218AC}"/>
              </a:ext>
            </a:extLst>
          </p:cNvPr>
          <p:cNvSpPr>
            <a:spLocks noGrp="1"/>
          </p:cNvSpPr>
          <p:nvPr>
            <p:ph type="pic" sz="quarter" idx="15"/>
          </p:nvPr>
        </p:nvSpPr>
        <p:spPr>
          <a:xfrm>
            <a:off x="1" y="-11150"/>
            <a:ext cx="5655141" cy="5086548"/>
          </a:xfrm>
          <a:effectLst/>
        </p:spPr>
        <p:txBody>
          <a:bodyPr>
            <a:normAutofit/>
          </a:bodyPr>
          <a:lstStyle>
            <a:lvl1pPr marL="0" indent="0" algn="ctr">
              <a:buNone/>
              <a:defRPr sz="2800" b="0" i="0">
                <a:ln>
                  <a:noFill/>
                </a:ln>
                <a:solidFill>
                  <a:schemeClr val="bg1">
                    <a:lumMod val="85000"/>
                  </a:schemeClr>
                </a:solidFill>
                <a:latin typeface="Fira Sans Light" panose="020B0403050000020004" pitchFamily="34" charset="0"/>
                <a:ea typeface="Fira Sans Light" panose="020B0403050000020004" pitchFamily="34" charset="0"/>
                <a:cs typeface="Gotham Book" pitchFamily="2" charset="0"/>
              </a:defRPr>
            </a:lvl1pPr>
          </a:lstStyle>
          <a:p>
            <a:r>
              <a:rPr lang="en-US"/>
              <a:t>Click icon to add picture</a:t>
            </a:r>
            <a:endParaRPr lang="en-US" dirty="0"/>
          </a:p>
        </p:txBody>
      </p:sp>
      <p:sp>
        <p:nvSpPr>
          <p:cNvPr id="4" name="Picture Placeholder 13">
            <a:extLst>
              <a:ext uri="{FF2B5EF4-FFF2-40B4-BE49-F238E27FC236}">
                <a16:creationId xmlns:a16="http://schemas.microsoft.com/office/drawing/2014/main" id="{89384FCC-BFCC-1347-9771-1984164455A1}"/>
              </a:ext>
            </a:extLst>
          </p:cNvPr>
          <p:cNvSpPr>
            <a:spLocks noGrp="1"/>
          </p:cNvSpPr>
          <p:nvPr>
            <p:ph type="pic" sz="quarter" idx="16"/>
          </p:nvPr>
        </p:nvSpPr>
        <p:spPr>
          <a:xfrm>
            <a:off x="3314" y="5290457"/>
            <a:ext cx="5655141" cy="4996543"/>
          </a:xfrm>
          <a:effectLst/>
        </p:spPr>
        <p:txBody>
          <a:bodyPr>
            <a:normAutofit/>
          </a:bodyPr>
          <a:lstStyle>
            <a:lvl1pPr marL="0" indent="0" algn="ctr">
              <a:buNone/>
              <a:defRPr sz="2800" b="0" i="0">
                <a:ln>
                  <a:noFill/>
                </a:ln>
                <a:solidFill>
                  <a:schemeClr val="bg1">
                    <a:lumMod val="85000"/>
                  </a:schemeClr>
                </a:solidFill>
                <a:latin typeface="Fira Sans Light" panose="020B0403050000020004" pitchFamily="34" charset="0"/>
                <a:ea typeface="Fira Sans Light" panose="020B0403050000020004" pitchFamily="34" charset="0"/>
                <a:cs typeface="Gotham Book" pitchFamily="2" charset="0"/>
              </a:defRPr>
            </a:lvl1pPr>
          </a:lstStyle>
          <a:p>
            <a:r>
              <a:rPr lang="en-US"/>
              <a:t>Click icon to add picture</a:t>
            </a:r>
            <a:endParaRPr lang="en-US" dirty="0"/>
          </a:p>
        </p:txBody>
      </p:sp>
      <p:sp>
        <p:nvSpPr>
          <p:cNvPr id="6" name="Text Placeholder 12">
            <a:extLst>
              <a:ext uri="{FF2B5EF4-FFF2-40B4-BE49-F238E27FC236}">
                <a16:creationId xmlns:a16="http://schemas.microsoft.com/office/drawing/2014/main" id="{15F1CBAA-F217-9D4D-ADDA-B5C472E46F44}"/>
              </a:ext>
            </a:extLst>
          </p:cNvPr>
          <p:cNvSpPr>
            <a:spLocks noGrp="1"/>
          </p:cNvSpPr>
          <p:nvPr>
            <p:ph type="body" sz="quarter" idx="17"/>
          </p:nvPr>
        </p:nvSpPr>
        <p:spPr>
          <a:xfrm>
            <a:off x="12420600" y="804384"/>
            <a:ext cx="5074920" cy="3455480"/>
          </a:xfrm>
          <a:ln>
            <a:noFill/>
          </a:ln>
        </p:spPr>
        <p:txBody>
          <a:bodyPr lIns="0" rIns="0" anchor="b" anchorCtr="0">
            <a:normAutofit/>
          </a:bodyPr>
          <a:lstStyle>
            <a:lvl1pPr marL="0" indent="0" algn="r">
              <a:lnSpc>
                <a:spcPts val="5400"/>
              </a:lnSpc>
              <a:buNone/>
              <a:defRPr sz="7200" b="0" spc="300">
                <a:solidFill>
                  <a:schemeClr val="accent3"/>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a:p>
            <a:pPr lvl="1"/>
            <a:r>
              <a:rPr lang="en-US"/>
              <a:t>Second level</a:t>
            </a:r>
          </a:p>
          <a:p>
            <a:pPr lvl="2"/>
            <a:r>
              <a:rPr lang="en-US"/>
              <a:t>Third level</a:t>
            </a:r>
          </a:p>
        </p:txBody>
      </p:sp>
      <p:sp>
        <p:nvSpPr>
          <p:cNvPr id="8" name="Text Placeholder 7">
            <a:extLst>
              <a:ext uri="{FF2B5EF4-FFF2-40B4-BE49-F238E27FC236}">
                <a16:creationId xmlns:a16="http://schemas.microsoft.com/office/drawing/2014/main" id="{5D16A3EA-905E-AD4D-8DFC-E37478ED0A09}"/>
              </a:ext>
            </a:extLst>
          </p:cNvPr>
          <p:cNvSpPr>
            <a:spLocks noGrp="1"/>
          </p:cNvSpPr>
          <p:nvPr>
            <p:ph type="body" sz="quarter" idx="18"/>
          </p:nvPr>
        </p:nvSpPr>
        <p:spPr>
          <a:xfrm>
            <a:off x="12420600" y="4457700"/>
            <a:ext cx="5075238" cy="5410200"/>
          </a:xfrm>
        </p:spPr>
        <p:txBody>
          <a:bodyPr lIns="0" rIns="0"/>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845278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D26BC583-76C6-E34C-B474-F367F8EC5D3B}"/>
              </a:ext>
            </a:extLst>
          </p:cNvPr>
          <p:cNvSpPr>
            <a:spLocks noGrp="1"/>
          </p:cNvSpPr>
          <p:nvPr>
            <p:ph type="pic" sz="quarter" idx="14"/>
          </p:nvPr>
        </p:nvSpPr>
        <p:spPr>
          <a:xfrm>
            <a:off x="12616128" y="0"/>
            <a:ext cx="5671872" cy="10287000"/>
          </a:xfrm>
          <a:effectLst/>
        </p:spPr>
        <p:txBody>
          <a:bodyPr>
            <a:normAutofit/>
          </a:bodyPr>
          <a:lstStyle>
            <a:lvl1pPr marL="0" indent="0" algn="ctr">
              <a:buNone/>
              <a:defRPr sz="2800" b="0" i="0">
                <a:ln>
                  <a:noFill/>
                </a:ln>
                <a:solidFill>
                  <a:schemeClr val="bg1">
                    <a:lumMod val="85000"/>
                  </a:schemeClr>
                </a:solidFill>
                <a:latin typeface="Fira Sans Light" panose="020B0403050000020004" pitchFamily="34" charset="0"/>
                <a:ea typeface="Fira Sans Light" panose="020B0403050000020004" pitchFamily="34" charset="0"/>
                <a:cs typeface="Gotham Book" pitchFamily="2" charset="0"/>
              </a:defRPr>
            </a:lvl1pPr>
          </a:lstStyle>
          <a:p>
            <a:r>
              <a:rPr lang="en-US"/>
              <a:t>Click icon to add picture</a:t>
            </a:r>
            <a:endParaRPr lang="en-US" dirty="0"/>
          </a:p>
        </p:txBody>
      </p:sp>
      <p:sp>
        <p:nvSpPr>
          <p:cNvPr id="3" name="Picture Placeholder 13">
            <a:extLst>
              <a:ext uri="{FF2B5EF4-FFF2-40B4-BE49-F238E27FC236}">
                <a16:creationId xmlns:a16="http://schemas.microsoft.com/office/drawing/2014/main" id="{F441D54F-5288-2D47-BBB0-0E4032F218AC}"/>
              </a:ext>
            </a:extLst>
          </p:cNvPr>
          <p:cNvSpPr>
            <a:spLocks noGrp="1"/>
          </p:cNvSpPr>
          <p:nvPr>
            <p:ph type="pic" sz="quarter" idx="15"/>
          </p:nvPr>
        </p:nvSpPr>
        <p:spPr>
          <a:xfrm>
            <a:off x="6748729" y="-11150"/>
            <a:ext cx="5655141" cy="5086548"/>
          </a:xfrm>
          <a:effectLst/>
        </p:spPr>
        <p:txBody>
          <a:bodyPr>
            <a:normAutofit/>
          </a:bodyPr>
          <a:lstStyle>
            <a:lvl1pPr marL="0" indent="0" algn="ctr">
              <a:buNone/>
              <a:defRPr sz="2800" b="0" i="0">
                <a:ln>
                  <a:noFill/>
                </a:ln>
                <a:solidFill>
                  <a:schemeClr val="bg1">
                    <a:lumMod val="85000"/>
                  </a:schemeClr>
                </a:solidFill>
                <a:latin typeface="Fira Sans Light" panose="020B0403050000020004" pitchFamily="34" charset="0"/>
                <a:ea typeface="Fira Sans Light" panose="020B0403050000020004" pitchFamily="34" charset="0"/>
                <a:cs typeface="Gotham Book" pitchFamily="2" charset="0"/>
              </a:defRPr>
            </a:lvl1pPr>
          </a:lstStyle>
          <a:p>
            <a:r>
              <a:rPr lang="en-US"/>
              <a:t>Click icon to add picture</a:t>
            </a:r>
            <a:endParaRPr lang="en-US" dirty="0"/>
          </a:p>
        </p:txBody>
      </p:sp>
      <p:sp>
        <p:nvSpPr>
          <p:cNvPr id="4" name="Picture Placeholder 13">
            <a:extLst>
              <a:ext uri="{FF2B5EF4-FFF2-40B4-BE49-F238E27FC236}">
                <a16:creationId xmlns:a16="http://schemas.microsoft.com/office/drawing/2014/main" id="{89384FCC-BFCC-1347-9771-1984164455A1}"/>
              </a:ext>
            </a:extLst>
          </p:cNvPr>
          <p:cNvSpPr>
            <a:spLocks noGrp="1"/>
          </p:cNvSpPr>
          <p:nvPr>
            <p:ph type="pic" sz="quarter" idx="16"/>
          </p:nvPr>
        </p:nvSpPr>
        <p:spPr>
          <a:xfrm>
            <a:off x="6752042" y="5290457"/>
            <a:ext cx="5655141" cy="4996543"/>
          </a:xfrm>
          <a:effectLst/>
        </p:spPr>
        <p:txBody>
          <a:bodyPr>
            <a:normAutofit/>
          </a:bodyPr>
          <a:lstStyle>
            <a:lvl1pPr marL="0" indent="0" algn="ctr">
              <a:buNone/>
              <a:defRPr sz="2800" b="0" i="0">
                <a:ln>
                  <a:noFill/>
                </a:ln>
                <a:solidFill>
                  <a:schemeClr val="bg1">
                    <a:lumMod val="85000"/>
                  </a:schemeClr>
                </a:solidFill>
                <a:latin typeface="Fira Sans Light" panose="020B0403050000020004" pitchFamily="34" charset="0"/>
                <a:ea typeface="Fira Sans Light" panose="020B0403050000020004" pitchFamily="34" charset="0"/>
                <a:cs typeface="Gotham Book" pitchFamily="2" charset="0"/>
              </a:defRPr>
            </a:lvl1pPr>
          </a:lstStyle>
          <a:p>
            <a:r>
              <a:rPr lang="en-US"/>
              <a:t>Click icon to add picture</a:t>
            </a:r>
            <a:endParaRPr lang="en-US" dirty="0"/>
          </a:p>
        </p:txBody>
      </p:sp>
      <p:sp>
        <p:nvSpPr>
          <p:cNvPr id="6" name="Text Placeholder 12">
            <a:extLst>
              <a:ext uri="{FF2B5EF4-FFF2-40B4-BE49-F238E27FC236}">
                <a16:creationId xmlns:a16="http://schemas.microsoft.com/office/drawing/2014/main" id="{15F1CBAA-F217-9D4D-ADDA-B5C472E46F44}"/>
              </a:ext>
            </a:extLst>
          </p:cNvPr>
          <p:cNvSpPr>
            <a:spLocks noGrp="1"/>
          </p:cNvSpPr>
          <p:nvPr>
            <p:ph type="body" sz="quarter" idx="17"/>
          </p:nvPr>
        </p:nvSpPr>
        <p:spPr>
          <a:xfrm>
            <a:off x="792162" y="956784"/>
            <a:ext cx="5074920" cy="3455480"/>
          </a:xfrm>
          <a:ln>
            <a:noFill/>
          </a:ln>
        </p:spPr>
        <p:txBody>
          <a:bodyPr lIns="0" rIns="0" anchor="b" anchorCtr="0">
            <a:normAutofit/>
          </a:bodyPr>
          <a:lstStyle>
            <a:lvl1pPr marL="0" indent="0" algn="l">
              <a:lnSpc>
                <a:spcPts val="5400"/>
              </a:lnSpc>
              <a:buNone/>
              <a:defRPr sz="7200" b="0" spc="300">
                <a:solidFill>
                  <a:schemeClr val="accent1"/>
                </a:solidFill>
                <a:latin typeface="+mj-lt"/>
              </a:defRPr>
            </a:lvl1pPr>
            <a:lvl2pPr marL="457200" indent="0" algn="l">
              <a:buNone/>
              <a:defRPr>
                <a:latin typeface="+mj-lt"/>
              </a:defRPr>
            </a:lvl2pPr>
            <a:lvl3pPr marL="914400" indent="0" algn="l">
              <a:buNone/>
              <a:defRPr>
                <a:latin typeface="+mj-lt"/>
              </a:defRPr>
            </a:lvl3pPr>
            <a:lvl4pPr marL="1371600" indent="0" algn="l">
              <a:buNone/>
              <a:defRPr>
                <a:latin typeface="+mj-lt"/>
              </a:defRPr>
            </a:lvl4pPr>
            <a:lvl5pPr marL="1828800" indent="0" algn="l">
              <a:buNone/>
              <a:defRPr>
                <a:latin typeface="+mj-lt"/>
              </a:defRPr>
            </a:lvl5pPr>
          </a:lstStyle>
          <a:p>
            <a:pPr lvl="0"/>
            <a:r>
              <a:rPr lang="en-US"/>
              <a:t>Click to edit Master text styles</a:t>
            </a:r>
          </a:p>
          <a:p>
            <a:pPr lvl="1"/>
            <a:r>
              <a:rPr lang="en-US"/>
              <a:t>Second level</a:t>
            </a:r>
          </a:p>
          <a:p>
            <a:pPr lvl="2"/>
            <a:r>
              <a:rPr lang="en-US"/>
              <a:t>Third level</a:t>
            </a:r>
          </a:p>
        </p:txBody>
      </p:sp>
      <p:sp>
        <p:nvSpPr>
          <p:cNvPr id="8" name="Text Placeholder 7">
            <a:extLst>
              <a:ext uri="{FF2B5EF4-FFF2-40B4-BE49-F238E27FC236}">
                <a16:creationId xmlns:a16="http://schemas.microsoft.com/office/drawing/2014/main" id="{5D16A3EA-905E-AD4D-8DFC-E37478ED0A09}"/>
              </a:ext>
            </a:extLst>
          </p:cNvPr>
          <p:cNvSpPr>
            <a:spLocks noGrp="1"/>
          </p:cNvSpPr>
          <p:nvPr>
            <p:ph type="body" sz="quarter" idx="18"/>
          </p:nvPr>
        </p:nvSpPr>
        <p:spPr>
          <a:xfrm>
            <a:off x="792162" y="4610100"/>
            <a:ext cx="5075238" cy="5410200"/>
          </a:xfrm>
        </p:spPr>
        <p:txBody>
          <a:bodyPr lIns="0" rIns="0"/>
          <a:lstStyle>
            <a:lvl1pPr marL="0" indent="0" algn="l">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455577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3311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4_Blank">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4222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5_Blank">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91665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16992600" cy="20494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095500"/>
            <a:ext cx="16992600" cy="762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742" r:id="rId29"/>
    <p:sldLayoutId id="2147483743" r:id="rId30"/>
    <p:sldLayoutId id="2147483684" r:id="rId31"/>
    <p:sldLayoutId id="2147483685" r:id="rId32"/>
    <p:sldLayoutId id="2147483686" r:id="rId33"/>
    <p:sldLayoutId id="2147483687" r:id="rId34"/>
    <p:sldLayoutId id="2147483688" r:id="rId35"/>
    <p:sldLayoutId id="2147483689" r:id="rId36"/>
    <p:sldLayoutId id="2147483690" r:id="rId37"/>
    <p:sldLayoutId id="2147483691" r:id="rId38"/>
    <p:sldLayoutId id="2147483692" r:id="rId39"/>
    <p:sldLayoutId id="2147483693" r:id="rId40"/>
    <p:sldLayoutId id="2147483694" r:id="rId41"/>
    <p:sldLayoutId id="2147483695" r:id="rId42"/>
    <p:sldLayoutId id="2147483696" r:id="rId43"/>
    <p:sldLayoutId id="2147483697" r:id="rId44"/>
    <p:sldLayoutId id="2147483698" r:id="rId45"/>
    <p:sldLayoutId id="2147483699" r:id="rId46"/>
    <p:sldLayoutId id="2147483700" r:id="rId47"/>
    <p:sldLayoutId id="2147483701" r:id="rId48"/>
    <p:sldLayoutId id="2147483702" r:id="rId49"/>
    <p:sldLayoutId id="2147483703" r:id="rId50"/>
    <p:sldLayoutId id="2147483704" r:id="rId51"/>
    <p:sldLayoutId id="2147483705" r:id="rId52"/>
    <p:sldLayoutId id="2147483706" r:id="rId53"/>
    <p:sldLayoutId id="2147483707" r:id="rId54"/>
    <p:sldLayoutId id="2147483708" r:id="rId55"/>
    <p:sldLayoutId id="2147483709" r:id="rId56"/>
    <p:sldLayoutId id="2147483711" r:id="rId57"/>
    <p:sldLayoutId id="2147483712" r:id="rId58"/>
    <p:sldLayoutId id="2147483713" r:id="rId59"/>
    <p:sldLayoutId id="2147483715" r:id="rId60"/>
    <p:sldLayoutId id="2147483722" r:id="rId61"/>
    <p:sldLayoutId id="2147483723" r:id="rId62"/>
    <p:sldLayoutId id="2147483714" r:id="rId63"/>
    <p:sldLayoutId id="2147483744" r:id="rId64"/>
    <p:sldLayoutId id="2147483745" r:id="rId65"/>
    <p:sldLayoutId id="2147483717" r:id="rId66"/>
    <p:sldLayoutId id="2147483718" r:id="rId67"/>
    <p:sldLayoutId id="2147483746" r:id="rId68"/>
    <p:sldLayoutId id="2147483747" r:id="rId69"/>
    <p:sldLayoutId id="2147483719" r:id="rId70"/>
    <p:sldLayoutId id="2147483748" r:id="rId71"/>
    <p:sldLayoutId id="2147483720" r:id="rId72"/>
    <p:sldLayoutId id="2147483721" r:id="rId73"/>
    <p:sldLayoutId id="2147483724" r:id="rId74"/>
    <p:sldLayoutId id="2147483725" r:id="rId75"/>
    <p:sldLayoutId id="2147483749" r:id="rId76"/>
    <p:sldLayoutId id="2147483750" r:id="rId77"/>
    <p:sldLayoutId id="2147483727" r:id="rId78"/>
    <p:sldLayoutId id="2147483760" r:id="rId79"/>
    <p:sldLayoutId id="2147483761" r:id="rId80"/>
    <p:sldLayoutId id="2147483762" r:id="rId81"/>
    <p:sldLayoutId id="2147483733" r:id="rId82"/>
    <p:sldLayoutId id="2147483734" r:id="rId83"/>
    <p:sldLayoutId id="2147483735" r:id="rId84"/>
    <p:sldLayoutId id="2147483729" r:id="rId85"/>
    <p:sldLayoutId id="2147483732" r:id="rId86"/>
    <p:sldLayoutId id="2147483728" r:id="rId87"/>
    <p:sldLayoutId id="2147483736" r:id="rId88"/>
    <p:sldLayoutId id="2147483758" r:id="rId89"/>
    <p:sldLayoutId id="2147483759" r:id="rId90"/>
    <p:sldLayoutId id="2147483737" r:id="rId91"/>
    <p:sldLayoutId id="2147483730" r:id="rId92"/>
    <p:sldLayoutId id="2147483739" r:id="rId93"/>
    <p:sldLayoutId id="2147483731" r:id="rId94"/>
    <p:sldLayoutId id="2147483741" r:id="rId95"/>
    <p:sldLayoutId id="2147483740" r:id="rId96"/>
    <p:sldLayoutId id="2147483738" r:id="rId97"/>
    <p:sldLayoutId id="2147483751" r:id="rId98"/>
    <p:sldLayoutId id="2147483752" r:id="rId99"/>
    <p:sldLayoutId id="2147483753" r:id="rId100"/>
    <p:sldLayoutId id="2147483754" r:id="rId101"/>
    <p:sldLayoutId id="2147483755" r:id="rId102"/>
    <p:sldLayoutId id="2147483756" r:id="rId103"/>
    <p:sldLayoutId id="2147483757" r:id="rId104"/>
  </p:sldLayoutIdLst>
  <p:txStyles>
    <p:titleStyle>
      <a:lvl1pPr algn="l" defTabSz="914400" rtl="0" eaLnBrk="1" latinLnBrk="0" hangingPunct="1">
        <a:spcBef>
          <a:spcPct val="0"/>
        </a:spcBef>
        <a:buNone/>
        <a:defRPr sz="3600" b="0"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tx1"/>
        </a:buClr>
        <a:buFont typeface="Arial" pitchFamily="34" charset="0"/>
        <a:buChar char="•"/>
        <a:defRPr sz="2400" b="0" i="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b="0" i="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b="0" i="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b="0" i="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3.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88.xml"/><Relationship Id="rId6" Type="http://schemas.openxmlformats.org/officeDocument/2006/relationships/image" Target="../media/image21.svg"/><Relationship Id="rId11" Type="http://schemas.openxmlformats.org/officeDocument/2006/relationships/image" Target="../media/image17.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28.png"/><Relationship Id="rId12" Type="http://schemas.microsoft.com/office/2007/relationships/hdphoto" Target="../media/hdphoto5.wdp"/><Relationship Id="rId2" Type="http://schemas.openxmlformats.org/officeDocument/2006/relationships/notesSlide" Target="../notesSlides/notesSlide6.xml"/><Relationship Id="rId1" Type="http://schemas.openxmlformats.org/officeDocument/2006/relationships/slideLayout" Target="../slideLayouts/slideLayout94.xml"/><Relationship Id="rId6" Type="http://schemas.microsoft.com/office/2007/relationships/hdphoto" Target="../media/hdphoto2.wdp"/><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17.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9.png"/><Relationship Id="rId1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81B4CC-AE8D-435A-8F53-0EC20B506C3A}"/>
              </a:ext>
            </a:extLst>
          </p:cNvPr>
          <p:cNvSpPr txBox="1"/>
          <p:nvPr/>
        </p:nvSpPr>
        <p:spPr>
          <a:xfrm>
            <a:off x="1234240" y="2344153"/>
            <a:ext cx="16687800" cy="5970865"/>
          </a:xfrm>
          <a:prstGeom prst="rect">
            <a:avLst/>
          </a:prstGeom>
          <a:noFill/>
        </p:spPr>
        <p:txBody>
          <a:bodyPr wrap="square" lIns="91440" tIns="45720" rIns="91440" bIns="45720" rtlCol="0" anchor="t">
            <a:spAutoFit/>
          </a:bodyPr>
          <a:lstStyle/>
          <a:p>
            <a:r>
              <a:rPr lang="en-US" sz="2800" b="1" dirty="0"/>
              <a:t>When and how to use this template</a:t>
            </a:r>
          </a:p>
          <a:p>
            <a:pPr marL="457200" indent="-457200">
              <a:buFont typeface="Arial" panose="020B0604020202020204" pitchFamily="34" charset="0"/>
              <a:buChar char="•"/>
            </a:pPr>
            <a:r>
              <a:rPr lang="en-US" sz="2800" dirty="0"/>
              <a:t>Use a slide deck if an external presenter is joining to introduce the training.</a:t>
            </a:r>
          </a:p>
          <a:p>
            <a:pPr marL="457200" indent="-457200">
              <a:buFont typeface="Arial" panose="020B0604020202020204" pitchFamily="34" charset="0"/>
              <a:buChar char="•"/>
            </a:pPr>
            <a:r>
              <a:rPr lang="en-US" sz="2800" dirty="0"/>
              <a:t>If a slide deck isn’t needed, you can use the elevator pitch language provided below.</a:t>
            </a:r>
          </a:p>
          <a:p>
            <a:pPr marL="457200" indent="-457200">
              <a:buFont typeface="Arial" panose="020B0604020202020204" pitchFamily="34" charset="0"/>
              <a:buChar char="•"/>
            </a:pPr>
            <a:r>
              <a:rPr lang="en-US" sz="2800" dirty="0"/>
              <a:t>Whether you use a slide deck or an elevator pitch, these tools are most helpful when new participants are in the room.</a:t>
            </a:r>
          </a:p>
          <a:p>
            <a:pPr marL="457200" indent="-457200">
              <a:buFont typeface="Arial" panose="020B0604020202020204" pitchFamily="34" charset="0"/>
              <a:buChar char="•"/>
            </a:pPr>
            <a:r>
              <a:rPr lang="en-US" sz="2800" dirty="0"/>
              <a:t>If your audience includes returning participants, simply:</a:t>
            </a:r>
          </a:p>
          <a:p>
            <a:pPr marL="914400" lvl="1" indent="-457200">
              <a:buFont typeface="Arial" panose="020B0604020202020204" pitchFamily="34" charset="0"/>
              <a:buChar char="•"/>
            </a:pPr>
            <a:r>
              <a:rPr lang="en-US" sz="2800" dirty="0"/>
              <a:t>Use the icebreaker slide to kick things off.</a:t>
            </a:r>
          </a:p>
          <a:p>
            <a:pPr marL="914400" lvl="1" indent="-457200">
              <a:buFont typeface="Arial" panose="020B0604020202020204" pitchFamily="34" charset="0"/>
              <a:buChar char="•"/>
            </a:pPr>
            <a:r>
              <a:rPr lang="en-US" sz="2800" dirty="0"/>
              <a:t>Walk through the agenda.</a:t>
            </a:r>
          </a:p>
          <a:p>
            <a:pPr marL="914400" lvl="1" indent="-457200">
              <a:buFont typeface="Arial" panose="020B0604020202020204" pitchFamily="34" charset="0"/>
              <a:buChar char="•"/>
            </a:pPr>
            <a:r>
              <a:rPr lang="en-US" sz="2800" dirty="0"/>
              <a:t>Briefly revisit the ground rules.</a:t>
            </a:r>
          </a:p>
          <a:p>
            <a:pPr marL="457200" indent="-457200">
              <a:buFont typeface="Arial" panose="020B0604020202020204" pitchFamily="34" charset="0"/>
              <a:buChar char="•"/>
            </a:pPr>
            <a:r>
              <a:rPr lang="en-US" sz="2800" dirty="0"/>
              <a:t>Each slide includes talking points, but feel free to personalize the language to make it more conversational and engaging.</a:t>
            </a:r>
          </a:p>
          <a:p>
            <a:endParaRPr lang="en-US" sz="2800" dirty="0"/>
          </a:p>
          <a:p>
            <a:endParaRPr lang="en-US" sz="2800" b="1" dirty="0"/>
          </a:p>
          <a:p>
            <a:endParaRPr lang="en-US" dirty="0"/>
          </a:p>
        </p:txBody>
      </p:sp>
    </p:spTree>
    <p:extLst>
      <p:ext uri="{BB962C8B-B14F-4D97-AF65-F5344CB8AC3E}">
        <p14:creationId xmlns:p14="http://schemas.microsoft.com/office/powerpoint/2010/main" val="1391220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3F239E-2F99-264A-BED1-1896A70D16E1}"/>
              </a:ext>
            </a:extLst>
          </p:cNvPr>
          <p:cNvSpPr txBox="1"/>
          <p:nvPr/>
        </p:nvSpPr>
        <p:spPr>
          <a:xfrm>
            <a:off x="2209800" y="342633"/>
            <a:ext cx="14097000" cy="2215991"/>
          </a:xfrm>
          <a:prstGeom prst="rect">
            <a:avLst/>
          </a:prstGeom>
          <a:noFill/>
        </p:spPr>
        <p:txBody>
          <a:bodyPr wrap="square" rtlCol="0">
            <a:spAutoFit/>
          </a:bodyPr>
          <a:lstStyle/>
          <a:p>
            <a:pPr algn="ctr"/>
            <a:r>
              <a:rPr lang="en-US" sz="13800" dirty="0">
                <a:solidFill>
                  <a:schemeClr val="bg1"/>
                </a:solidFill>
                <a:latin typeface="+mj-lt"/>
              </a:rPr>
              <a:t>QUESTIONS?</a:t>
            </a:r>
          </a:p>
        </p:txBody>
      </p:sp>
      <p:sp>
        <p:nvSpPr>
          <p:cNvPr id="6" name="TextBox 5">
            <a:extLst>
              <a:ext uri="{FF2B5EF4-FFF2-40B4-BE49-F238E27FC236}">
                <a16:creationId xmlns:a16="http://schemas.microsoft.com/office/drawing/2014/main" id="{C11363FC-D00B-4D4E-83D8-0C587ACF3022}"/>
              </a:ext>
            </a:extLst>
          </p:cNvPr>
          <p:cNvSpPr txBox="1"/>
          <p:nvPr/>
        </p:nvSpPr>
        <p:spPr>
          <a:xfrm>
            <a:off x="2743200" y="5524500"/>
            <a:ext cx="4495800" cy="1569660"/>
          </a:xfrm>
          <a:prstGeom prst="rect">
            <a:avLst/>
          </a:prstGeom>
          <a:noFill/>
        </p:spPr>
        <p:txBody>
          <a:bodyPr wrap="square" rtlCol="0">
            <a:spAutoFit/>
          </a:bodyPr>
          <a:lstStyle/>
          <a:p>
            <a:pPr algn="ctr"/>
            <a:r>
              <a:rPr lang="en-US" sz="3200" b="1" dirty="0">
                <a:solidFill>
                  <a:schemeClr val="bg1"/>
                </a:solidFill>
              </a:rPr>
              <a:t>First and Last Name</a:t>
            </a:r>
          </a:p>
          <a:p>
            <a:pPr algn="ctr"/>
            <a:r>
              <a:rPr lang="en-US" sz="3200" b="1" dirty="0">
                <a:solidFill>
                  <a:schemeClr val="bg1"/>
                </a:solidFill>
              </a:rPr>
              <a:t>Phone Number</a:t>
            </a:r>
          </a:p>
          <a:p>
            <a:pPr algn="ctr"/>
            <a:r>
              <a:rPr lang="en-US" sz="3200" b="1" dirty="0">
                <a:solidFill>
                  <a:schemeClr val="bg1"/>
                </a:solidFill>
              </a:rPr>
              <a:t>Email Address</a:t>
            </a:r>
          </a:p>
        </p:txBody>
      </p:sp>
      <p:sp>
        <p:nvSpPr>
          <p:cNvPr id="7" name="TextBox 6">
            <a:extLst>
              <a:ext uri="{FF2B5EF4-FFF2-40B4-BE49-F238E27FC236}">
                <a16:creationId xmlns:a16="http://schemas.microsoft.com/office/drawing/2014/main" id="{1BDB20E2-D306-4A1B-821B-60916BDFF008}"/>
              </a:ext>
            </a:extLst>
          </p:cNvPr>
          <p:cNvSpPr txBox="1"/>
          <p:nvPr/>
        </p:nvSpPr>
        <p:spPr>
          <a:xfrm>
            <a:off x="9906000" y="5524500"/>
            <a:ext cx="4495800" cy="1569660"/>
          </a:xfrm>
          <a:prstGeom prst="rect">
            <a:avLst/>
          </a:prstGeom>
          <a:noFill/>
        </p:spPr>
        <p:txBody>
          <a:bodyPr wrap="square" rtlCol="0">
            <a:spAutoFit/>
          </a:bodyPr>
          <a:lstStyle/>
          <a:p>
            <a:pPr algn="ctr"/>
            <a:r>
              <a:rPr lang="en-US" sz="3200" b="1" dirty="0">
                <a:solidFill>
                  <a:schemeClr val="bg1"/>
                </a:solidFill>
              </a:rPr>
              <a:t>First and Last Name</a:t>
            </a:r>
          </a:p>
          <a:p>
            <a:pPr algn="ctr"/>
            <a:r>
              <a:rPr lang="en-US" sz="3200" b="1" dirty="0">
                <a:solidFill>
                  <a:schemeClr val="bg1"/>
                </a:solidFill>
              </a:rPr>
              <a:t>Phone Number</a:t>
            </a:r>
          </a:p>
          <a:p>
            <a:pPr algn="ctr"/>
            <a:r>
              <a:rPr lang="en-US" sz="3200" b="1" dirty="0">
                <a:solidFill>
                  <a:schemeClr val="bg1"/>
                </a:solidFill>
              </a:rPr>
              <a:t>Email Address</a:t>
            </a:r>
          </a:p>
        </p:txBody>
      </p:sp>
      <p:sp>
        <p:nvSpPr>
          <p:cNvPr id="8" name="TextBox 7">
            <a:extLst>
              <a:ext uri="{FF2B5EF4-FFF2-40B4-BE49-F238E27FC236}">
                <a16:creationId xmlns:a16="http://schemas.microsoft.com/office/drawing/2014/main" id="{40247C86-228F-4103-B551-790766EC8C50}"/>
              </a:ext>
            </a:extLst>
          </p:cNvPr>
          <p:cNvSpPr txBox="1"/>
          <p:nvPr/>
        </p:nvSpPr>
        <p:spPr>
          <a:xfrm>
            <a:off x="3581400" y="3870454"/>
            <a:ext cx="2819400" cy="369332"/>
          </a:xfrm>
          <a:prstGeom prst="rect">
            <a:avLst/>
          </a:prstGeom>
          <a:noFill/>
        </p:spPr>
        <p:txBody>
          <a:bodyPr wrap="square" rtlCol="0">
            <a:spAutoFit/>
          </a:bodyPr>
          <a:lstStyle/>
          <a:p>
            <a:pPr algn="ctr"/>
            <a:r>
              <a:rPr lang="en-US" dirty="0"/>
              <a:t>Insert Headshot</a:t>
            </a:r>
          </a:p>
        </p:txBody>
      </p:sp>
      <p:sp>
        <p:nvSpPr>
          <p:cNvPr id="9" name="TextBox 8">
            <a:extLst>
              <a:ext uri="{FF2B5EF4-FFF2-40B4-BE49-F238E27FC236}">
                <a16:creationId xmlns:a16="http://schemas.microsoft.com/office/drawing/2014/main" id="{6CC613C1-1A90-4AD3-BA1C-8A747C375AC8}"/>
              </a:ext>
            </a:extLst>
          </p:cNvPr>
          <p:cNvSpPr txBox="1"/>
          <p:nvPr/>
        </p:nvSpPr>
        <p:spPr>
          <a:xfrm>
            <a:off x="10744200" y="3910786"/>
            <a:ext cx="2819400" cy="369332"/>
          </a:xfrm>
          <a:prstGeom prst="rect">
            <a:avLst/>
          </a:prstGeom>
          <a:noFill/>
        </p:spPr>
        <p:txBody>
          <a:bodyPr wrap="square" rtlCol="0">
            <a:spAutoFit/>
          </a:bodyPr>
          <a:lstStyle/>
          <a:p>
            <a:pPr algn="ctr"/>
            <a:r>
              <a:rPr lang="en-US" dirty="0"/>
              <a:t>Insert Headshot</a:t>
            </a:r>
          </a:p>
        </p:txBody>
      </p:sp>
      <p:pic>
        <p:nvPicPr>
          <p:cNvPr id="4" name="Picture 3" descr="A logo for a child care network&#10;&#10;AI-generated content may be incorrect.">
            <a:extLst>
              <a:ext uri="{FF2B5EF4-FFF2-40B4-BE49-F238E27FC236}">
                <a16:creationId xmlns:a16="http://schemas.microsoft.com/office/drawing/2014/main" id="{25A5A292-678A-1286-65E5-C53AF607A352}"/>
              </a:ext>
            </a:extLst>
          </p:cNvPr>
          <p:cNvPicPr>
            <a:picLocks noChangeAspect="1"/>
          </p:cNvPicPr>
          <p:nvPr/>
        </p:nvPicPr>
        <p:blipFill>
          <a:blip r:embed="rId3"/>
          <a:stretch>
            <a:fillRect/>
          </a:stretch>
        </p:blipFill>
        <p:spPr>
          <a:xfrm>
            <a:off x="5896646" y="6743700"/>
            <a:ext cx="6070166" cy="3412671"/>
          </a:xfrm>
          <a:prstGeom prst="rect">
            <a:avLst/>
          </a:prstGeom>
        </p:spPr>
      </p:pic>
    </p:spTree>
    <p:extLst>
      <p:ext uri="{BB962C8B-B14F-4D97-AF65-F5344CB8AC3E}">
        <p14:creationId xmlns:p14="http://schemas.microsoft.com/office/powerpoint/2010/main" val="1730334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33F4A7-7FF7-2541-A772-5C5930639C59}"/>
              </a:ext>
            </a:extLst>
          </p:cNvPr>
          <p:cNvSpPr>
            <a:spLocks noGrp="1"/>
          </p:cNvSpPr>
          <p:nvPr>
            <p:ph type="body" sz="quarter" idx="14"/>
          </p:nvPr>
        </p:nvSpPr>
        <p:spPr/>
        <p:txBody>
          <a:bodyPr/>
          <a:lstStyle/>
          <a:p>
            <a:r>
              <a:rPr lang="en-US" dirty="0"/>
              <a:t>HOW TO USE THIS TEMPLATE</a:t>
            </a:r>
          </a:p>
        </p:txBody>
      </p:sp>
      <p:sp>
        <p:nvSpPr>
          <p:cNvPr id="3" name="Text Placeholder 2">
            <a:extLst>
              <a:ext uri="{FF2B5EF4-FFF2-40B4-BE49-F238E27FC236}">
                <a16:creationId xmlns:a16="http://schemas.microsoft.com/office/drawing/2014/main" id="{4A129C4F-502C-6840-992A-065ADCCD1BDF}"/>
              </a:ext>
            </a:extLst>
          </p:cNvPr>
          <p:cNvSpPr>
            <a:spLocks noGrp="1"/>
          </p:cNvSpPr>
          <p:nvPr>
            <p:ph type="body" sz="quarter" idx="15"/>
          </p:nvPr>
        </p:nvSpPr>
        <p:spPr/>
        <p:txBody>
          <a:bodyPr vert="horz" lIns="0" tIns="45720" rIns="0" bIns="45720" rtlCol="0" anchor="t">
            <a:normAutofit/>
          </a:bodyPr>
          <a:lstStyle/>
          <a:p>
            <a:r>
              <a:rPr lang="en-US" dirty="0"/>
              <a:t>FCCN Presentation</a:t>
            </a:r>
          </a:p>
        </p:txBody>
      </p:sp>
    </p:spTree>
    <p:extLst>
      <p:ext uri="{BB962C8B-B14F-4D97-AF65-F5344CB8AC3E}">
        <p14:creationId xmlns:p14="http://schemas.microsoft.com/office/powerpoint/2010/main" val="2020119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ECB1D5-4C71-3440-A797-D7A50EDEE54E}"/>
              </a:ext>
            </a:extLst>
          </p:cNvPr>
          <p:cNvSpPr>
            <a:spLocks noGrp="1"/>
          </p:cNvSpPr>
          <p:nvPr>
            <p:ph type="body" sz="quarter" idx="18"/>
          </p:nvPr>
        </p:nvSpPr>
        <p:spPr>
          <a:xfrm>
            <a:off x="1512809" y="3362325"/>
            <a:ext cx="11038855" cy="4953000"/>
          </a:xfrm>
        </p:spPr>
        <p:txBody>
          <a:bodyPr vert="horz" lIns="0" tIns="45720" rIns="0" bIns="45720" rtlCol="0" anchor="t">
            <a:normAutofit/>
          </a:bodyPr>
          <a:lstStyle/>
          <a:p>
            <a:pPr marL="9525" indent="-9525"/>
            <a:r>
              <a:rPr lang="en-US" spc="0" dirty="0"/>
              <a:t>Slide master pages allow you to insert the slide design that best fits your needs and then make your edits.</a:t>
            </a:r>
          </a:p>
          <a:p>
            <a:endParaRPr lang="en-US" spc="0" dirty="0"/>
          </a:p>
          <a:p>
            <a:pPr marL="460375" indent="-460375">
              <a:buFont typeface="+mj-lt"/>
              <a:buAutoNum type="arabicPeriod"/>
            </a:pPr>
            <a:r>
              <a:rPr lang="en-US" spc="0" dirty="0"/>
              <a:t>Click on New Slide at the top under the Home navigation. Several slide designs have been pre-loaded for you to choose from.</a:t>
            </a:r>
          </a:p>
          <a:p>
            <a:pPr marL="460375" indent="-460375">
              <a:buFont typeface="+mj-lt"/>
              <a:buAutoNum type="arabicPeriod"/>
            </a:pPr>
            <a:r>
              <a:rPr lang="en-US" spc="0" dirty="0"/>
              <a:t>Click on the design that fits your needs</a:t>
            </a:r>
            <a:r>
              <a:rPr lang="en-US" dirty="0"/>
              <a:t>,</a:t>
            </a:r>
            <a:r>
              <a:rPr lang="en-US" spc="0" dirty="0"/>
              <a:t> and it will be added to the presentation.</a:t>
            </a:r>
          </a:p>
          <a:p>
            <a:pPr marL="460375" indent="-460375">
              <a:buFont typeface="+mj-lt"/>
              <a:buAutoNum type="arabicPeriod"/>
            </a:pPr>
            <a:r>
              <a:rPr lang="en-US" spc="0" dirty="0"/>
              <a:t>Click to make text edits.</a:t>
            </a:r>
          </a:p>
          <a:p>
            <a:pPr marL="460375" indent="-460375">
              <a:buFont typeface="+mj-lt"/>
              <a:buAutoNum type="arabicPeriod"/>
            </a:pPr>
            <a:r>
              <a:rPr lang="en-US" spc="0" dirty="0"/>
              <a:t>If adding to an image box – </a:t>
            </a:r>
            <a:r>
              <a:rPr lang="en-US" dirty="0"/>
              <a:t>double-click</a:t>
            </a:r>
            <a:r>
              <a:rPr lang="en-US" spc="0" dirty="0"/>
              <a:t> in the box and choose the image you would like to add. </a:t>
            </a:r>
          </a:p>
        </p:txBody>
      </p:sp>
      <p:sp>
        <p:nvSpPr>
          <p:cNvPr id="3" name="Text Placeholder 2">
            <a:extLst>
              <a:ext uri="{FF2B5EF4-FFF2-40B4-BE49-F238E27FC236}">
                <a16:creationId xmlns:a16="http://schemas.microsoft.com/office/drawing/2014/main" id="{941BB6B3-008D-A441-AB10-1E6115FC5C30}"/>
              </a:ext>
            </a:extLst>
          </p:cNvPr>
          <p:cNvSpPr>
            <a:spLocks noGrp="1"/>
          </p:cNvSpPr>
          <p:nvPr>
            <p:ph type="body" sz="quarter" idx="4294967295"/>
          </p:nvPr>
        </p:nvSpPr>
        <p:spPr>
          <a:xfrm>
            <a:off x="1451849" y="1638300"/>
            <a:ext cx="10001250" cy="1724025"/>
          </a:xfrm>
        </p:spPr>
        <p:txBody>
          <a:bodyPr>
            <a:normAutofit/>
          </a:bodyPr>
          <a:lstStyle/>
          <a:p>
            <a:pPr marL="0" indent="0">
              <a:buNone/>
            </a:pPr>
            <a:r>
              <a:rPr lang="en-US" sz="4000" dirty="0">
                <a:solidFill>
                  <a:schemeClr val="accent1"/>
                </a:solidFill>
                <a:latin typeface="+mj-lt"/>
              </a:rPr>
              <a:t>How to Use this Template</a:t>
            </a:r>
          </a:p>
        </p:txBody>
      </p:sp>
      <p:sp>
        <p:nvSpPr>
          <p:cNvPr id="5" name="TextBox 4">
            <a:extLst>
              <a:ext uri="{FF2B5EF4-FFF2-40B4-BE49-F238E27FC236}">
                <a16:creationId xmlns:a16="http://schemas.microsoft.com/office/drawing/2014/main" id="{AB1724E5-0385-2C4E-A21B-D34F6E81EB0B}"/>
              </a:ext>
            </a:extLst>
          </p:cNvPr>
          <p:cNvSpPr txBox="1"/>
          <p:nvPr/>
        </p:nvSpPr>
        <p:spPr>
          <a:xfrm>
            <a:off x="1457945" y="2392352"/>
            <a:ext cx="10820400" cy="461665"/>
          </a:xfrm>
          <a:prstGeom prst="rect">
            <a:avLst/>
          </a:prstGeom>
          <a:noFill/>
        </p:spPr>
        <p:txBody>
          <a:bodyPr wrap="square" rtlCol="0">
            <a:spAutoFit/>
          </a:bodyPr>
          <a:lstStyle/>
          <a:p>
            <a:r>
              <a:rPr lang="en-US" sz="2400" b="1" dirty="0">
                <a:solidFill>
                  <a:schemeClr val="tx1">
                    <a:lumMod val="65000"/>
                    <a:lumOff val="35000"/>
                  </a:schemeClr>
                </a:solidFill>
              </a:rPr>
              <a:t>This Template has been set up with easy to use Slide Master Pages</a:t>
            </a:r>
          </a:p>
        </p:txBody>
      </p:sp>
    </p:spTree>
    <p:extLst>
      <p:ext uri="{BB962C8B-B14F-4D97-AF65-F5344CB8AC3E}">
        <p14:creationId xmlns:p14="http://schemas.microsoft.com/office/powerpoint/2010/main" val="4102388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D7F74DE-EE23-D944-8FE1-4F9761F95677}"/>
              </a:ext>
            </a:extLst>
          </p:cNvPr>
          <p:cNvSpPr>
            <a:spLocks noGrp="1"/>
          </p:cNvSpPr>
          <p:nvPr>
            <p:ph type="body" sz="quarter" idx="18"/>
          </p:nvPr>
        </p:nvSpPr>
        <p:spPr>
          <a:xfrm>
            <a:off x="1653149" y="3695700"/>
            <a:ext cx="15217530" cy="5335312"/>
          </a:xfrm>
        </p:spPr>
        <p:txBody>
          <a:bodyPr vert="horz" lIns="0" tIns="45720" rIns="0" bIns="45720" rtlCol="0" anchor="t">
            <a:normAutofit fontScale="85000" lnSpcReduction="10000"/>
          </a:bodyPr>
          <a:lstStyle/>
          <a:p>
            <a:pPr marL="460375" indent="-460375">
              <a:lnSpc>
                <a:spcPct val="150000"/>
              </a:lnSpc>
              <a:buFont typeface="Arial" panose="020B0604020202020204" pitchFamily="34" charset="0"/>
              <a:buChar char="•"/>
            </a:pPr>
            <a:r>
              <a:rPr lang="en-US" dirty="0"/>
              <a:t>For FCCN, please refer back to the brand handbook: </a:t>
            </a:r>
            <a:r>
              <a:rPr lang="en-US" dirty="0">
                <a:ea typeface="+mn-lt"/>
                <a:cs typeface="+mn-lt"/>
              </a:rPr>
              <a:t>https://view.ceros.com/earlylearningin/staffed-family-child-care-network-logo-guide/p/1.</a:t>
            </a:r>
          </a:p>
          <a:p>
            <a:pPr marL="460375" indent="-460375">
              <a:lnSpc>
                <a:spcPct val="150000"/>
              </a:lnSpc>
              <a:buFont typeface="Arial" panose="020B0604020202020204" pitchFamily="34" charset="0"/>
              <a:buChar char="•"/>
            </a:pPr>
            <a:r>
              <a:rPr lang="en-US" dirty="0"/>
              <a:t>Keep it simple.</a:t>
            </a:r>
          </a:p>
          <a:p>
            <a:pPr marL="460375" indent="-460375">
              <a:lnSpc>
                <a:spcPct val="150000"/>
              </a:lnSpc>
              <a:buFont typeface="Arial" panose="020B0604020202020204" pitchFamily="34" charset="0"/>
              <a:buChar char="•"/>
            </a:pPr>
            <a:r>
              <a:rPr lang="en-US" dirty="0"/>
              <a:t>Keep it visual.</a:t>
            </a:r>
          </a:p>
          <a:p>
            <a:pPr marL="460375" indent="-460375">
              <a:lnSpc>
                <a:spcPct val="150000"/>
              </a:lnSpc>
              <a:buFont typeface="Arial" panose="020B0604020202020204" pitchFamily="34" charset="0"/>
              <a:buChar char="•"/>
            </a:pPr>
            <a:r>
              <a:rPr lang="en-US" dirty="0"/>
              <a:t>Limit bullet points &amp; text.</a:t>
            </a:r>
          </a:p>
          <a:p>
            <a:pPr marL="460375" indent="-460375">
              <a:lnSpc>
                <a:spcPct val="150000"/>
              </a:lnSpc>
              <a:buFont typeface="Arial" panose="020B0604020202020204" pitchFamily="34" charset="0"/>
              <a:buChar char="•"/>
            </a:pPr>
            <a:r>
              <a:rPr lang="en-US" dirty="0"/>
              <a:t>Use high-quality graphics.</a:t>
            </a:r>
          </a:p>
          <a:p>
            <a:pPr marL="460375" indent="-460375">
              <a:lnSpc>
                <a:spcPct val="150000"/>
              </a:lnSpc>
              <a:buFont typeface="Arial" panose="020B0604020202020204" pitchFamily="34" charset="0"/>
              <a:buChar char="•"/>
            </a:pPr>
            <a:r>
              <a:rPr lang="en-US" dirty="0"/>
              <a:t>Don’t change the colors of the PowerPoint theme.</a:t>
            </a:r>
          </a:p>
          <a:p>
            <a:pPr marL="460375" indent="-460375">
              <a:lnSpc>
                <a:spcPct val="150000"/>
              </a:lnSpc>
              <a:buFont typeface="Arial" panose="020B0604020202020204" pitchFamily="34" charset="0"/>
              <a:buChar char="•"/>
            </a:pPr>
            <a:r>
              <a:rPr lang="en-US" dirty="0"/>
              <a:t>Don’t change fonts. </a:t>
            </a:r>
          </a:p>
          <a:p>
            <a:pPr marL="460375" indent="-460375">
              <a:lnSpc>
                <a:spcPct val="150000"/>
              </a:lnSpc>
              <a:buFont typeface="Arial" panose="020B0604020202020204" pitchFamily="34" charset="0"/>
              <a:buChar char="•"/>
            </a:pPr>
            <a:r>
              <a:rPr lang="en-US" dirty="0"/>
              <a:t>When using charts – use the appropriate color theme (which has been set in template).</a:t>
            </a:r>
          </a:p>
        </p:txBody>
      </p:sp>
      <p:sp>
        <p:nvSpPr>
          <p:cNvPr id="5" name="Text Placeholder 4">
            <a:extLst>
              <a:ext uri="{FF2B5EF4-FFF2-40B4-BE49-F238E27FC236}">
                <a16:creationId xmlns:a16="http://schemas.microsoft.com/office/drawing/2014/main" id="{2E510285-8B41-424C-BF65-7DEBE5A41C48}"/>
              </a:ext>
            </a:extLst>
          </p:cNvPr>
          <p:cNvSpPr>
            <a:spLocks noGrp="1"/>
          </p:cNvSpPr>
          <p:nvPr>
            <p:ph type="body" sz="quarter" idx="17"/>
          </p:nvPr>
        </p:nvSpPr>
        <p:spPr>
          <a:xfrm>
            <a:off x="1622669" y="1408529"/>
            <a:ext cx="15217530" cy="1829971"/>
          </a:xfrm>
        </p:spPr>
        <p:txBody>
          <a:bodyPr/>
          <a:lstStyle/>
          <a:p>
            <a:r>
              <a:rPr lang="en-US" dirty="0"/>
              <a:t>Best Practices</a:t>
            </a:r>
          </a:p>
        </p:txBody>
      </p:sp>
    </p:spTree>
    <p:extLst>
      <p:ext uri="{BB962C8B-B14F-4D97-AF65-F5344CB8AC3E}">
        <p14:creationId xmlns:p14="http://schemas.microsoft.com/office/powerpoint/2010/main" val="398048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348421" y="3385145"/>
            <a:ext cx="2819400" cy="2667000"/>
          </a:xfrm>
          <a:prstGeom prst="rect">
            <a:avLst/>
          </a:prstGeom>
          <a:solidFill>
            <a:srgbClr val="1ED6D9"/>
          </a:solidFill>
        </p:spPr>
        <p:txBody>
          <a:bodyPr/>
          <a:lstStyle/>
          <a:p>
            <a:endParaRPr lang="en-US"/>
          </a:p>
        </p:txBody>
      </p:sp>
      <p:sp>
        <p:nvSpPr>
          <p:cNvPr id="3" name="AutoShape 3"/>
          <p:cNvSpPr/>
          <p:nvPr/>
        </p:nvSpPr>
        <p:spPr>
          <a:xfrm>
            <a:off x="7653424" y="3385145"/>
            <a:ext cx="2819400" cy="2667000"/>
          </a:xfrm>
          <a:prstGeom prst="rect">
            <a:avLst/>
          </a:prstGeom>
          <a:solidFill>
            <a:srgbClr val="A8E37A"/>
          </a:solidFill>
        </p:spPr>
        <p:txBody>
          <a:bodyPr/>
          <a:lstStyle/>
          <a:p>
            <a:endParaRPr lang="en-US"/>
          </a:p>
        </p:txBody>
      </p:sp>
      <p:sp>
        <p:nvSpPr>
          <p:cNvPr id="4" name="AutoShape 4"/>
          <p:cNvSpPr/>
          <p:nvPr/>
        </p:nvSpPr>
        <p:spPr>
          <a:xfrm>
            <a:off x="1043417" y="3385145"/>
            <a:ext cx="2819400" cy="2667000"/>
          </a:xfrm>
          <a:prstGeom prst="rect">
            <a:avLst/>
          </a:prstGeom>
          <a:solidFill>
            <a:srgbClr val="3794A6"/>
          </a:solidFill>
        </p:spPr>
        <p:txBody>
          <a:bodyPr/>
          <a:lstStyle/>
          <a:p>
            <a:endParaRPr lang="en-US"/>
          </a:p>
        </p:txBody>
      </p:sp>
      <p:grpSp>
        <p:nvGrpSpPr>
          <p:cNvPr id="5" name="Group 5"/>
          <p:cNvGrpSpPr/>
          <p:nvPr/>
        </p:nvGrpSpPr>
        <p:grpSpPr>
          <a:xfrm>
            <a:off x="1739258" y="634502"/>
            <a:ext cx="14667127" cy="2186586"/>
            <a:chOff x="0" y="0"/>
            <a:chExt cx="19556169" cy="2915448"/>
          </a:xfrm>
        </p:grpSpPr>
        <p:sp>
          <p:nvSpPr>
            <p:cNvPr id="6" name="TextBox 6"/>
            <p:cNvSpPr txBox="1"/>
            <p:nvPr/>
          </p:nvSpPr>
          <p:spPr>
            <a:xfrm>
              <a:off x="0" y="0"/>
              <a:ext cx="19556169" cy="1744067"/>
            </a:xfrm>
            <a:prstGeom prst="rect">
              <a:avLst/>
            </a:prstGeom>
          </p:spPr>
          <p:txBody>
            <a:bodyPr lIns="0" tIns="0" rIns="0" bIns="0" rtlCol="0" anchor="t">
              <a:spAutoFit/>
            </a:bodyPr>
            <a:lstStyle/>
            <a:p>
              <a:pPr algn="ctr">
                <a:lnSpc>
                  <a:spcPts val="10200"/>
                </a:lnSpc>
              </a:pPr>
              <a:r>
                <a:rPr lang="en-US" sz="8500" i="1" dirty="0">
                  <a:solidFill>
                    <a:srgbClr val="737373"/>
                  </a:solidFill>
                  <a:latin typeface="Rockwell" panose="02060603020205020403" pitchFamily="18" charset="77"/>
                </a:rPr>
                <a:t>Color Palette</a:t>
              </a:r>
            </a:p>
          </p:txBody>
        </p:sp>
        <p:sp>
          <p:nvSpPr>
            <p:cNvPr id="7" name="TextBox 7"/>
            <p:cNvSpPr txBox="1"/>
            <p:nvPr/>
          </p:nvSpPr>
          <p:spPr>
            <a:xfrm>
              <a:off x="711198" y="2178338"/>
              <a:ext cx="18133773" cy="737110"/>
            </a:xfrm>
            <a:prstGeom prst="rect">
              <a:avLst/>
            </a:prstGeom>
          </p:spPr>
          <p:txBody>
            <a:bodyPr lIns="0" tIns="0" rIns="0" bIns="0" rtlCol="0" anchor="t">
              <a:spAutoFit/>
            </a:bodyPr>
            <a:lstStyle/>
            <a:p>
              <a:pPr algn="ctr">
                <a:lnSpc>
                  <a:spcPts val="4320"/>
                </a:lnSpc>
              </a:pPr>
              <a:r>
                <a:rPr lang="en-US" sz="3600" spc="288" dirty="0">
                  <a:solidFill>
                    <a:srgbClr val="737373"/>
                  </a:solidFill>
                  <a:latin typeface="Fira Sans Light"/>
                </a:rPr>
                <a:t>Crisp, vibrant and harmonious. </a:t>
              </a:r>
            </a:p>
          </p:txBody>
        </p:sp>
      </p:grpSp>
      <p:sp>
        <p:nvSpPr>
          <p:cNvPr id="8" name="AutoShape 8"/>
          <p:cNvSpPr/>
          <p:nvPr/>
        </p:nvSpPr>
        <p:spPr>
          <a:xfrm>
            <a:off x="10958427" y="3385145"/>
            <a:ext cx="2819400" cy="2667000"/>
          </a:xfrm>
          <a:prstGeom prst="rect">
            <a:avLst/>
          </a:prstGeom>
          <a:solidFill>
            <a:srgbClr val="FFD963"/>
          </a:solidFill>
        </p:spPr>
        <p:txBody>
          <a:bodyPr/>
          <a:lstStyle/>
          <a:p>
            <a:endParaRPr lang="en-US"/>
          </a:p>
        </p:txBody>
      </p:sp>
      <p:sp>
        <p:nvSpPr>
          <p:cNvPr id="9" name="AutoShape 9"/>
          <p:cNvSpPr/>
          <p:nvPr/>
        </p:nvSpPr>
        <p:spPr>
          <a:xfrm>
            <a:off x="14263431" y="3385145"/>
            <a:ext cx="2819400" cy="2667000"/>
          </a:xfrm>
          <a:prstGeom prst="rect">
            <a:avLst/>
          </a:prstGeom>
          <a:solidFill>
            <a:srgbClr val="FF615A"/>
          </a:solidFill>
        </p:spPr>
        <p:txBody>
          <a:bodyPr/>
          <a:lstStyle/>
          <a:p>
            <a:endParaRPr lang="en-US"/>
          </a:p>
        </p:txBody>
      </p:sp>
      <p:sp>
        <p:nvSpPr>
          <p:cNvPr id="10" name="TextBox 10"/>
          <p:cNvSpPr txBox="1"/>
          <p:nvPr/>
        </p:nvSpPr>
        <p:spPr>
          <a:xfrm>
            <a:off x="1181787" y="6362700"/>
            <a:ext cx="2542662" cy="555214"/>
          </a:xfrm>
          <a:prstGeom prst="rect">
            <a:avLst/>
          </a:prstGeom>
        </p:spPr>
        <p:txBody>
          <a:bodyPr lIns="0" tIns="0" rIns="0" bIns="0" rtlCol="0" anchor="t">
            <a:spAutoFit/>
          </a:bodyPr>
          <a:lstStyle/>
          <a:p>
            <a:pPr algn="ctr">
              <a:lnSpc>
                <a:spcPts val="4320"/>
              </a:lnSpc>
            </a:pPr>
            <a:r>
              <a:rPr lang="en-US" sz="3600" spc="288" dirty="0">
                <a:solidFill>
                  <a:srgbClr val="737373"/>
                </a:solidFill>
                <a:latin typeface="Rockwell" panose="02060603020205020403" pitchFamily="18" charset="77"/>
              </a:rPr>
              <a:t>#3794a6</a:t>
            </a:r>
          </a:p>
        </p:txBody>
      </p:sp>
      <p:sp>
        <p:nvSpPr>
          <p:cNvPr id="11" name="TextBox 11"/>
          <p:cNvSpPr txBox="1"/>
          <p:nvPr/>
        </p:nvSpPr>
        <p:spPr>
          <a:xfrm>
            <a:off x="4486790" y="6362700"/>
            <a:ext cx="2542662" cy="555214"/>
          </a:xfrm>
          <a:prstGeom prst="rect">
            <a:avLst/>
          </a:prstGeom>
        </p:spPr>
        <p:txBody>
          <a:bodyPr lIns="0" tIns="0" rIns="0" bIns="0" rtlCol="0" anchor="t">
            <a:spAutoFit/>
          </a:bodyPr>
          <a:lstStyle/>
          <a:p>
            <a:pPr algn="ctr">
              <a:lnSpc>
                <a:spcPts val="4320"/>
              </a:lnSpc>
            </a:pPr>
            <a:r>
              <a:rPr lang="en-US" sz="3600" spc="288" dirty="0">
                <a:solidFill>
                  <a:srgbClr val="737373"/>
                </a:solidFill>
                <a:latin typeface="Rockwell" panose="02060603020205020403" pitchFamily="18" charset="77"/>
              </a:rPr>
              <a:t>#1ed6d9</a:t>
            </a:r>
          </a:p>
        </p:txBody>
      </p:sp>
      <p:sp>
        <p:nvSpPr>
          <p:cNvPr id="12" name="TextBox 12"/>
          <p:cNvSpPr txBox="1"/>
          <p:nvPr/>
        </p:nvSpPr>
        <p:spPr>
          <a:xfrm>
            <a:off x="7791793" y="6362700"/>
            <a:ext cx="2542662" cy="555214"/>
          </a:xfrm>
          <a:prstGeom prst="rect">
            <a:avLst/>
          </a:prstGeom>
        </p:spPr>
        <p:txBody>
          <a:bodyPr lIns="0" tIns="0" rIns="0" bIns="0" rtlCol="0" anchor="t">
            <a:spAutoFit/>
          </a:bodyPr>
          <a:lstStyle/>
          <a:p>
            <a:pPr algn="ctr">
              <a:lnSpc>
                <a:spcPts val="4320"/>
              </a:lnSpc>
            </a:pPr>
            <a:r>
              <a:rPr lang="en-US" sz="3600" spc="288" dirty="0">
                <a:solidFill>
                  <a:srgbClr val="737373"/>
                </a:solidFill>
                <a:latin typeface="Rockwell" panose="02060603020205020403" pitchFamily="18" charset="77"/>
              </a:rPr>
              <a:t>#a8e37a</a:t>
            </a:r>
          </a:p>
        </p:txBody>
      </p:sp>
      <p:sp>
        <p:nvSpPr>
          <p:cNvPr id="13" name="TextBox 13"/>
          <p:cNvSpPr txBox="1"/>
          <p:nvPr/>
        </p:nvSpPr>
        <p:spPr>
          <a:xfrm>
            <a:off x="11096797" y="6362700"/>
            <a:ext cx="2542662" cy="555214"/>
          </a:xfrm>
          <a:prstGeom prst="rect">
            <a:avLst/>
          </a:prstGeom>
        </p:spPr>
        <p:txBody>
          <a:bodyPr lIns="0" tIns="0" rIns="0" bIns="0" rtlCol="0" anchor="t">
            <a:spAutoFit/>
          </a:bodyPr>
          <a:lstStyle/>
          <a:p>
            <a:pPr algn="ctr">
              <a:lnSpc>
                <a:spcPts val="4320"/>
              </a:lnSpc>
            </a:pPr>
            <a:r>
              <a:rPr lang="en-US" sz="3600" spc="288" dirty="0">
                <a:solidFill>
                  <a:srgbClr val="737373"/>
                </a:solidFill>
                <a:latin typeface="Rockwell" panose="02060603020205020403" pitchFamily="18" charset="77"/>
              </a:rPr>
              <a:t>#ffd963</a:t>
            </a:r>
          </a:p>
        </p:txBody>
      </p:sp>
      <p:sp>
        <p:nvSpPr>
          <p:cNvPr id="14" name="TextBox 14"/>
          <p:cNvSpPr txBox="1"/>
          <p:nvPr/>
        </p:nvSpPr>
        <p:spPr>
          <a:xfrm>
            <a:off x="14401800" y="6362700"/>
            <a:ext cx="2542662" cy="555214"/>
          </a:xfrm>
          <a:prstGeom prst="rect">
            <a:avLst/>
          </a:prstGeom>
        </p:spPr>
        <p:txBody>
          <a:bodyPr lIns="0" tIns="0" rIns="0" bIns="0" rtlCol="0" anchor="t">
            <a:spAutoFit/>
          </a:bodyPr>
          <a:lstStyle/>
          <a:p>
            <a:pPr algn="ctr">
              <a:lnSpc>
                <a:spcPts val="4320"/>
              </a:lnSpc>
            </a:pPr>
            <a:r>
              <a:rPr lang="en-US" sz="3600" spc="288" dirty="0">
                <a:solidFill>
                  <a:srgbClr val="737373"/>
                </a:solidFill>
                <a:latin typeface="Rockwell" panose="02060603020205020403" pitchFamily="18" charset="77"/>
              </a:rPr>
              <a:t>#ff615a</a:t>
            </a:r>
          </a:p>
        </p:txBody>
      </p:sp>
      <p:sp>
        <p:nvSpPr>
          <p:cNvPr id="15" name="TextBox 14">
            <a:extLst>
              <a:ext uri="{FF2B5EF4-FFF2-40B4-BE49-F238E27FC236}">
                <a16:creationId xmlns:a16="http://schemas.microsoft.com/office/drawing/2014/main" id="{36AE1BAF-783C-C941-B16C-2E6F75B17416}"/>
              </a:ext>
            </a:extLst>
          </p:cNvPr>
          <p:cNvSpPr txBox="1"/>
          <p:nvPr/>
        </p:nvSpPr>
        <p:spPr>
          <a:xfrm>
            <a:off x="1523999" y="8050718"/>
            <a:ext cx="9868541" cy="1384995"/>
          </a:xfrm>
          <a:prstGeom prst="rect">
            <a:avLst/>
          </a:prstGeom>
          <a:noFill/>
        </p:spPr>
        <p:txBody>
          <a:bodyPr wrap="square" lIns="91440" tIns="45720" rIns="91440" bIns="45720" rtlCol="0" anchor="t">
            <a:spAutoFit/>
          </a:bodyPr>
          <a:lstStyle/>
          <a:p>
            <a:r>
              <a:rPr lang="en-US" sz="2800" dirty="0"/>
              <a:t>This template was set up to include all of the CCRR colors. </a:t>
            </a:r>
          </a:p>
          <a:p>
            <a:r>
              <a:rPr lang="en-US" sz="2800" dirty="0"/>
              <a:t>When placing in text/shapes – please use only the theme colors.</a:t>
            </a:r>
          </a:p>
        </p:txBody>
      </p:sp>
      <p:pic>
        <p:nvPicPr>
          <p:cNvPr id="17" name="Picture 16">
            <a:extLst>
              <a:ext uri="{FF2B5EF4-FFF2-40B4-BE49-F238E27FC236}">
                <a16:creationId xmlns:a16="http://schemas.microsoft.com/office/drawing/2014/main" id="{763EF6BF-3669-084A-AFC6-24564C7D607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392541" y="7564469"/>
            <a:ext cx="4953000" cy="20880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6FFE6D-50F2-2647-A1F4-26BCADA88341}"/>
              </a:ext>
            </a:extLst>
          </p:cNvPr>
          <p:cNvSpPr>
            <a:spLocks noGrp="1"/>
          </p:cNvSpPr>
          <p:nvPr>
            <p:ph type="body" sz="quarter" idx="15"/>
          </p:nvPr>
        </p:nvSpPr>
        <p:spPr>
          <a:xfrm>
            <a:off x="1219200" y="5524500"/>
            <a:ext cx="10591800" cy="4521201"/>
          </a:xfrm>
        </p:spPr>
        <p:txBody>
          <a:bodyPr vert="horz" lIns="0" tIns="45720" rIns="0" bIns="45720" rtlCol="0" anchor="t">
            <a:normAutofit/>
          </a:bodyPr>
          <a:lstStyle/>
          <a:p>
            <a:r>
              <a:rPr lang="en-US" sz="13800" dirty="0"/>
              <a:t>Welcome!</a:t>
            </a:r>
          </a:p>
          <a:p>
            <a:r>
              <a:rPr lang="en-US" sz="7200" dirty="0"/>
              <a:t>[Name of FCCN]</a:t>
            </a:r>
          </a:p>
        </p:txBody>
      </p:sp>
      <p:sp>
        <p:nvSpPr>
          <p:cNvPr id="5" name="TextBox 4">
            <a:extLst>
              <a:ext uri="{FF2B5EF4-FFF2-40B4-BE49-F238E27FC236}">
                <a16:creationId xmlns:a16="http://schemas.microsoft.com/office/drawing/2014/main" id="{6C1017C7-154C-4257-B804-7704F8E904AF}"/>
              </a:ext>
            </a:extLst>
          </p:cNvPr>
          <p:cNvSpPr txBox="1"/>
          <p:nvPr/>
        </p:nvSpPr>
        <p:spPr>
          <a:xfrm>
            <a:off x="12496800" y="9486900"/>
            <a:ext cx="1981200" cy="369332"/>
          </a:xfrm>
          <a:prstGeom prst="rect">
            <a:avLst/>
          </a:prstGeom>
          <a:noFill/>
        </p:spPr>
        <p:txBody>
          <a:bodyPr wrap="square" rtlCol="0">
            <a:spAutoFit/>
          </a:bodyPr>
          <a:lstStyle/>
          <a:p>
            <a:r>
              <a:rPr lang="en-US" b="1" dirty="0">
                <a:solidFill>
                  <a:schemeClr val="bg1"/>
                </a:solidFill>
              </a:rPr>
              <a:t>[Date]</a:t>
            </a:r>
          </a:p>
        </p:txBody>
      </p:sp>
    </p:spTree>
    <p:extLst>
      <p:ext uri="{BB962C8B-B14F-4D97-AF65-F5344CB8AC3E}">
        <p14:creationId xmlns:p14="http://schemas.microsoft.com/office/powerpoint/2010/main" val="3339786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1BB6B3-008D-A441-AB10-1E6115FC5C30}"/>
              </a:ext>
            </a:extLst>
          </p:cNvPr>
          <p:cNvSpPr>
            <a:spLocks noGrp="1"/>
          </p:cNvSpPr>
          <p:nvPr>
            <p:ph type="body" sz="quarter" idx="17"/>
          </p:nvPr>
        </p:nvSpPr>
        <p:spPr>
          <a:xfrm>
            <a:off x="7162800" y="800100"/>
            <a:ext cx="9817507" cy="1676400"/>
          </a:xfrm>
        </p:spPr>
        <p:txBody>
          <a:bodyPr anchor="ctr">
            <a:normAutofit fontScale="77500" lnSpcReduction="20000"/>
          </a:bodyPr>
          <a:lstStyle/>
          <a:p>
            <a:pPr marL="0" indent="0" algn="ctr">
              <a:lnSpc>
                <a:spcPct val="100000"/>
              </a:lnSpc>
              <a:buNone/>
            </a:pPr>
            <a:r>
              <a:rPr lang="en-US" sz="9600" dirty="0">
                <a:latin typeface="+mj-lt"/>
              </a:rPr>
              <a:t>Name of Icebreaker</a:t>
            </a:r>
          </a:p>
        </p:txBody>
      </p:sp>
      <p:sp>
        <p:nvSpPr>
          <p:cNvPr id="2" name="Text Placeholder 1">
            <a:extLst>
              <a:ext uri="{FF2B5EF4-FFF2-40B4-BE49-F238E27FC236}">
                <a16:creationId xmlns:a16="http://schemas.microsoft.com/office/drawing/2014/main" id="{CDECB1D5-4C71-3440-A797-D7A50EDEE54E}"/>
              </a:ext>
            </a:extLst>
          </p:cNvPr>
          <p:cNvSpPr>
            <a:spLocks noGrp="1"/>
          </p:cNvSpPr>
          <p:nvPr>
            <p:ph type="body" sz="quarter" idx="4294967295"/>
          </p:nvPr>
        </p:nvSpPr>
        <p:spPr>
          <a:xfrm>
            <a:off x="7543800" y="3162300"/>
            <a:ext cx="9990269" cy="4528670"/>
          </a:xfrm>
        </p:spPr>
        <p:txBody>
          <a:bodyPr vert="horz" lIns="91440" tIns="45720" rIns="91440" bIns="45720" rtlCol="0" anchor="t">
            <a:normAutofit/>
          </a:bodyPr>
          <a:lstStyle/>
          <a:p>
            <a:r>
              <a:rPr lang="en-US" sz="3200" dirty="0">
                <a:solidFill>
                  <a:schemeClr val="bg2">
                    <a:lumMod val="10000"/>
                  </a:schemeClr>
                </a:solidFill>
                <a:sym typeface="Wingdings" panose="05000000000000000000" pitchFamily="2" charset="2"/>
              </a:rPr>
              <a:t>Icebreaker slide</a:t>
            </a:r>
            <a:endParaRPr lang="en-US" sz="3000" dirty="0">
              <a:solidFill>
                <a:schemeClr val="bg2">
                  <a:lumMod val="10000"/>
                </a:schemeClr>
              </a:solidFill>
              <a:sym typeface="Wingdings" panose="05000000000000000000" pitchFamily="2" charset="2"/>
            </a:endParaRPr>
          </a:p>
          <a:p>
            <a:r>
              <a:rPr lang="en-US" sz="3000" dirty="0">
                <a:solidFill>
                  <a:schemeClr val="bg2">
                    <a:lumMod val="10000"/>
                  </a:schemeClr>
                </a:solidFill>
                <a:sym typeface="Wingdings" panose="05000000000000000000" pitchFamily="2" charset="2"/>
              </a:rPr>
              <a:t>Find an icebreaker to kick off the meeting. An ice breaker can be something attendees do as they walk in, or you can facilitate the icebreaker to kick off the meeting.</a:t>
            </a:r>
            <a:endParaRPr lang="en-US" sz="3000" dirty="0">
              <a:solidFill>
                <a:schemeClr val="bg2">
                  <a:lumMod val="10000"/>
                </a:schemeClr>
              </a:solidFill>
            </a:endParaRPr>
          </a:p>
          <a:p>
            <a:r>
              <a:rPr lang="en-US" sz="3000" dirty="0">
                <a:solidFill>
                  <a:schemeClr val="bg2">
                    <a:lumMod val="10000"/>
                  </a:schemeClr>
                </a:solidFill>
                <a:sym typeface="Wingdings" panose="05000000000000000000" pitchFamily="2" charset="2"/>
              </a:rPr>
              <a:t>Use this slides to include icebreaker directions. </a:t>
            </a:r>
            <a:endParaRPr lang="en-US" sz="3000" dirty="0">
              <a:solidFill>
                <a:schemeClr val="bg2">
                  <a:lumMod val="10000"/>
                </a:schemeClr>
              </a:solidFill>
            </a:endParaRPr>
          </a:p>
          <a:p>
            <a:endParaRPr lang="en-US" spc="0" dirty="0"/>
          </a:p>
        </p:txBody>
      </p:sp>
      <p:pic>
        <p:nvPicPr>
          <p:cNvPr id="6" name="Picture 5" descr="A logo for a child care company&#10;&#10;AI-generated content may be incorrect.">
            <a:extLst>
              <a:ext uri="{FF2B5EF4-FFF2-40B4-BE49-F238E27FC236}">
                <a16:creationId xmlns:a16="http://schemas.microsoft.com/office/drawing/2014/main" id="{A6D358DD-11DA-3D7E-F6C1-673727E72472}"/>
              </a:ext>
            </a:extLst>
          </p:cNvPr>
          <p:cNvPicPr>
            <a:picLocks noChangeAspect="1"/>
          </p:cNvPicPr>
          <p:nvPr/>
        </p:nvPicPr>
        <p:blipFill>
          <a:blip r:embed="rId3"/>
          <a:srcRect r="885" b="6024"/>
          <a:stretch>
            <a:fillRect/>
          </a:stretch>
        </p:blipFill>
        <p:spPr>
          <a:xfrm>
            <a:off x="14046188" y="8577513"/>
            <a:ext cx="3639803" cy="1509600"/>
          </a:xfrm>
          <a:prstGeom prst="rect">
            <a:avLst/>
          </a:prstGeom>
        </p:spPr>
      </p:pic>
    </p:spTree>
    <p:extLst>
      <p:ext uri="{BB962C8B-B14F-4D97-AF65-F5344CB8AC3E}">
        <p14:creationId xmlns:p14="http://schemas.microsoft.com/office/powerpoint/2010/main" val="358024844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72141-7CC4-4AF4-B999-78F8F403DACE}"/>
              </a:ext>
            </a:extLst>
          </p:cNvPr>
          <p:cNvSpPr>
            <a:spLocks noGrp="1"/>
          </p:cNvSpPr>
          <p:nvPr>
            <p:ph type="body" sz="quarter" idx="17"/>
          </p:nvPr>
        </p:nvSpPr>
        <p:spPr/>
        <p:txBody>
          <a:bodyPr/>
          <a:lstStyle/>
          <a:p>
            <a:r>
              <a:rPr lang="en-US" dirty="0"/>
              <a:t>Agenda</a:t>
            </a:r>
          </a:p>
        </p:txBody>
      </p:sp>
      <p:sp>
        <p:nvSpPr>
          <p:cNvPr id="3" name="Text Placeholder 2">
            <a:extLst>
              <a:ext uri="{FF2B5EF4-FFF2-40B4-BE49-F238E27FC236}">
                <a16:creationId xmlns:a16="http://schemas.microsoft.com/office/drawing/2014/main" id="{BA7316EF-536F-4F56-B1BD-69BDBDE551B7}"/>
              </a:ext>
            </a:extLst>
          </p:cNvPr>
          <p:cNvSpPr>
            <a:spLocks noGrp="1"/>
          </p:cNvSpPr>
          <p:nvPr>
            <p:ph type="body" sz="quarter" idx="19"/>
          </p:nvPr>
        </p:nvSpPr>
        <p:spPr>
          <a:xfrm>
            <a:off x="8301989" y="3238500"/>
            <a:ext cx="8537575" cy="5105400"/>
          </a:xfrm>
        </p:spPr>
        <p:txBody>
          <a:bodyPr/>
          <a:lstStyle/>
          <a:p>
            <a:r>
              <a:rPr lang="en-US" dirty="0"/>
              <a:t>Insert high-level agenda items</a:t>
            </a:r>
          </a:p>
          <a:p>
            <a:endParaRPr lang="en-US" dirty="0"/>
          </a:p>
          <a:p>
            <a:pPr marL="571500" indent="-571500">
              <a:buFont typeface="Arial" panose="020B0604020202020204" pitchFamily="34" charset="0"/>
              <a:buChar char="•"/>
            </a:pPr>
            <a:r>
              <a:rPr lang="en-US" dirty="0"/>
              <a:t>Welcome</a:t>
            </a:r>
          </a:p>
          <a:p>
            <a:pPr marL="571500" indent="-571500">
              <a:buFont typeface="Arial" panose="020B0604020202020204" pitchFamily="34" charset="0"/>
              <a:buChar char="•"/>
            </a:pPr>
            <a:r>
              <a:rPr lang="en-US" dirty="0"/>
              <a:t>Name of Training</a:t>
            </a:r>
          </a:p>
          <a:p>
            <a:pPr marL="571500" indent="-571500">
              <a:buFont typeface="Arial" panose="020B0604020202020204" pitchFamily="34" charset="0"/>
              <a:buChar char="•"/>
            </a:pPr>
            <a:r>
              <a:rPr lang="en-US" dirty="0"/>
              <a:t>Facilitated Discussion of Learnings</a:t>
            </a:r>
          </a:p>
          <a:p>
            <a:pPr marL="571500" indent="-571500">
              <a:buFont typeface="Arial" panose="020B0604020202020204" pitchFamily="34" charset="0"/>
              <a:buChar char="•"/>
            </a:pPr>
            <a:r>
              <a:rPr lang="en-US" dirty="0"/>
              <a:t>Reminders &amp; Next Steps </a:t>
            </a:r>
          </a:p>
        </p:txBody>
      </p:sp>
      <p:pic>
        <p:nvPicPr>
          <p:cNvPr id="6" name="Picture 5" descr="A logo for a child care company&#10;&#10;AI-generated content may be incorrect.">
            <a:extLst>
              <a:ext uri="{FF2B5EF4-FFF2-40B4-BE49-F238E27FC236}">
                <a16:creationId xmlns:a16="http://schemas.microsoft.com/office/drawing/2014/main" id="{60CB14D4-BC30-4F61-15E5-9CEB19805E96}"/>
              </a:ext>
            </a:extLst>
          </p:cNvPr>
          <p:cNvPicPr>
            <a:picLocks noChangeAspect="1"/>
          </p:cNvPicPr>
          <p:nvPr/>
        </p:nvPicPr>
        <p:blipFill>
          <a:blip r:embed="rId3"/>
          <a:srcRect r="885" b="6024"/>
          <a:stretch>
            <a:fillRect/>
          </a:stretch>
        </p:blipFill>
        <p:spPr>
          <a:xfrm>
            <a:off x="14046188" y="8577513"/>
            <a:ext cx="3639803" cy="1509600"/>
          </a:xfrm>
          <a:prstGeom prst="rect">
            <a:avLst/>
          </a:prstGeom>
        </p:spPr>
      </p:pic>
    </p:spTree>
    <p:extLst>
      <p:ext uri="{BB962C8B-B14F-4D97-AF65-F5344CB8AC3E}">
        <p14:creationId xmlns:p14="http://schemas.microsoft.com/office/powerpoint/2010/main" val="1655598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C50DF9-BA74-E242-8BBE-F254E8B0CC52}"/>
              </a:ext>
            </a:extLst>
          </p:cNvPr>
          <p:cNvSpPr>
            <a:spLocks noGrp="1"/>
          </p:cNvSpPr>
          <p:nvPr>
            <p:ph type="body" sz="quarter" idx="17"/>
          </p:nvPr>
        </p:nvSpPr>
        <p:spPr>
          <a:xfrm>
            <a:off x="1567313" y="1143372"/>
            <a:ext cx="9837810" cy="1600199"/>
          </a:xfrm>
        </p:spPr>
        <p:txBody>
          <a:bodyPr>
            <a:normAutofit/>
          </a:bodyPr>
          <a:lstStyle/>
          <a:p>
            <a:r>
              <a:rPr lang="en-US" sz="6000" dirty="0"/>
              <a:t>How we support child care professionals</a:t>
            </a:r>
          </a:p>
        </p:txBody>
      </p:sp>
      <p:sp>
        <p:nvSpPr>
          <p:cNvPr id="5" name="Text Placeholder 28">
            <a:extLst>
              <a:ext uri="{FF2B5EF4-FFF2-40B4-BE49-F238E27FC236}">
                <a16:creationId xmlns:a16="http://schemas.microsoft.com/office/drawing/2014/main" id="{614416AD-3EC9-1241-97B0-08B0ADCED30C}"/>
              </a:ext>
            </a:extLst>
          </p:cNvPr>
          <p:cNvSpPr txBox="1">
            <a:spLocks/>
          </p:cNvSpPr>
          <p:nvPr/>
        </p:nvSpPr>
        <p:spPr>
          <a:xfrm>
            <a:off x="1524001" y="5826718"/>
            <a:ext cx="3276600" cy="2514600"/>
          </a:xfrm>
          <a:prstGeom prst="rect">
            <a:avLst/>
          </a:prstGeom>
        </p:spPr>
        <p:txBody>
          <a:bodyPr>
            <a:normAutofit/>
          </a:bodyPr>
          <a:lstStyle>
            <a:lvl1pPr marL="342900" indent="-342900" algn="l" defTabSz="914400" rtl="0" eaLnBrk="1" latinLnBrk="0" hangingPunct="1">
              <a:spcBef>
                <a:spcPct val="20000"/>
              </a:spcBef>
              <a:buClr>
                <a:schemeClr val="tx1"/>
              </a:buClr>
              <a:buFont typeface="Arial" pitchFamily="34" charset="0"/>
              <a:buChar char="•"/>
              <a:defRPr sz="2400" b="0" i="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b="0" i="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b="0" i="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b="0" i="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cs typeface="Arial" panose="020B0604020202020204" pitchFamily="34" charset="0"/>
              </a:rPr>
              <a:t>Recruiting new early childhood programs into communities where there is a need for high-quality child care</a:t>
            </a:r>
          </a:p>
        </p:txBody>
      </p:sp>
      <p:sp>
        <p:nvSpPr>
          <p:cNvPr id="6" name="Text Placeholder 29">
            <a:extLst>
              <a:ext uri="{FF2B5EF4-FFF2-40B4-BE49-F238E27FC236}">
                <a16:creationId xmlns:a16="http://schemas.microsoft.com/office/drawing/2014/main" id="{7532E6D4-1669-BB4C-B8D5-0667F018DD57}"/>
              </a:ext>
            </a:extLst>
          </p:cNvPr>
          <p:cNvSpPr txBox="1">
            <a:spLocks/>
          </p:cNvSpPr>
          <p:nvPr/>
        </p:nvSpPr>
        <p:spPr>
          <a:xfrm>
            <a:off x="1524000" y="5103240"/>
            <a:ext cx="3276600" cy="685800"/>
          </a:xfrm>
          <a:prstGeom prst="rect">
            <a:avLst/>
          </a:prstGeom>
        </p:spPr>
        <p:txBody>
          <a:bodyPr>
            <a:normAutofit/>
          </a:bodyPr>
          <a:lstStyle>
            <a:lvl1pPr marL="342900" indent="-342900" algn="l" defTabSz="914400" rtl="0" eaLnBrk="1" latinLnBrk="0" hangingPunct="1">
              <a:spcBef>
                <a:spcPct val="20000"/>
              </a:spcBef>
              <a:buClr>
                <a:schemeClr val="tx1"/>
              </a:buClr>
              <a:buFont typeface="Arial" pitchFamily="34" charset="0"/>
              <a:buChar char="•"/>
              <a:defRPr sz="2400" b="0" i="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b="0" i="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b="0" i="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b="0" i="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a:solidFill>
                  <a:schemeClr val="accent1"/>
                </a:solidFill>
                <a:latin typeface="+mj-lt"/>
              </a:rPr>
              <a:t>Recruiting</a:t>
            </a:r>
            <a:endParaRPr lang="en-US" sz="2800" dirty="0">
              <a:solidFill>
                <a:schemeClr val="accent1"/>
              </a:solidFill>
              <a:latin typeface="+mj-lt"/>
            </a:endParaRPr>
          </a:p>
        </p:txBody>
      </p:sp>
      <p:sp>
        <p:nvSpPr>
          <p:cNvPr id="7" name="Text Placeholder 30">
            <a:extLst>
              <a:ext uri="{FF2B5EF4-FFF2-40B4-BE49-F238E27FC236}">
                <a16:creationId xmlns:a16="http://schemas.microsoft.com/office/drawing/2014/main" id="{2061494D-567E-E848-9FF5-C1E7AE71D5D0}"/>
              </a:ext>
            </a:extLst>
          </p:cNvPr>
          <p:cNvSpPr txBox="1">
            <a:spLocks/>
          </p:cNvSpPr>
          <p:nvPr/>
        </p:nvSpPr>
        <p:spPr>
          <a:xfrm>
            <a:off x="5626006" y="5103240"/>
            <a:ext cx="3714890" cy="685800"/>
          </a:xfrm>
          <a:prstGeom prst="rect">
            <a:avLst/>
          </a:prstGeom>
        </p:spPr>
        <p:txBody>
          <a:bodyPr>
            <a:normAutofit/>
          </a:bodyPr>
          <a:lstStyle>
            <a:lvl1pPr marL="342900" indent="-342900" algn="l" defTabSz="914400" rtl="0" eaLnBrk="1" latinLnBrk="0" hangingPunct="1">
              <a:spcBef>
                <a:spcPct val="20000"/>
              </a:spcBef>
              <a:buClr>
                <a:schemeClr val="tx1"/>
              </a:buClr>
              <a:buFont typeface="Arial" pitchFamily="34" charset="0"/>
              <a:buChar char="•"/>
              <a:defRPr sz="2400" b="0" i="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b="0" i="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b="0" i="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b="0" i="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a:solidFill>
                  <a:schemeClr val="accent1"/>
                </a:solidFill>
                <a:latin typeface="+mj-lt"/>
              </a:rPr>
              <a:t>Training &amp; Support</a:t>
            </a:r>
            <a:endParaRPr lang="en-US" sz="2800" dirty="0">
              <a:solidFill>
                <a:schemeClr val="accent1"/>
              </a:solidFill>
              <a:latin typeface="+mj-lt"/>
            </a:endParaRPr>
          </a:p>
        </p:txBody>
      </p:sp>
      <p:sp>
        <p:nvSpPr>
          <p:cNvPr id="8" name="Text Placeholder 32">
            <a:extLst>
              <a:ext uri="{FF2B5EF4-FFF2-40B4-BE49-F238E27FC236}">
                <a16:creationId xmlns:a16="http://schemas.microsoft.com/office/drawing/2014/main" id="{8F7AB0E4-731C-1945-8526-08E07E4FBDE5}"/>
              </a:ext>
            </a:extLst>
          </p:cNvPr>
          <p:cNvSpPr txBox="1">
            <a:spLocks/>
          </p:cNvSpPr>
          <p:nvPr/>
        </p:nvSpPr>
        <p:spPr>
          <a:xfrm>
            <a:off x="5626008" y="5826718"/>
            <a:ext cx="3105290" cy="2514600"/>
          </a:xfrm>
          <a:prstGeom prst="rect">
            <a:avLst/>
          </a:prstGeom>
        </p:spPr>
        <p:txBody>
          <a:bodyPr/>
          <a:lstStyle>
            <a:lvl1pPr marL="342900" indent="-342900" algn="l" defTabSz="914400" rtl="0" eaLnBrk="1" latinLnBrk="0" hangingPunct="1">
              <a:spcBef>
                <a:spcPct val="20000"/>
              </a:spcBef>
              <a:buClr>
                <a:schemeClr val="tx1"/>
              </a:buClr>
              <a:buFont typeface="Arial" pitchFamily="34" charset="0"/>
              <a:buChar char="•"/>
              <a:defRPr sz="2400" b="0" i="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b="0" i="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b="0" i="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b="0" i="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t>Providing orientation trainings and support to child care providers working to become licensed</a:t>
            </a:r>
          </a:p>
        </p:txBody>
      </p:sp>
      <p:sp>
        <p:nvSpPr>
          <p:cNvPr id="9" name="Text Placeholder 30">
            <a:extLst>
              <a:ext uri="{FF2B5EF4-FFF2-40B4-BE49-F238E27FC236}">
                <a16:creationId xmlns:a16="http://schemas.microsoft.com/office/drawing/2014/main" id="{0D68FB70-B8E9-CE48-AC72-9406DCFE46C4}"/>
              </a:ext>
            </a:extLst>
          </p:cNvPr>
          <p:cNvSpPr txBox="1">
            <a:spLocks/>
          </p:cNvSpPr>
          <p:nvPr/>
        </p:nvSpPr>
        <p:spPr>
          <a:xfrm>
            <a:off x="9820173" y="5103240"/>
            <a:ext cx="2876688" cy="6858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b="0" i="0" kern="1200">
                <a:solidFill>
                  <a:schemeClr val="accent3"/>
                </a:solidFill>
                <a:latin typeface="+mj-lt"/>
                <a:ea typeface="+mn-ea"/>
                <a:cs typeface="+mn-cs"/>
              </a:defRPr>
            </a:lvl1pPr>
            <a:lvl2pPr marL="457200" indent="0" algn="l" defTabSz="914400" rtl="0" eaLnBrk="1" latinLnBrk="0" hangingPunct="1">
              <a:spcBef>
                <a:spcPct val="20000"/>
              </a:spcBef>
              <a:buFont typeface="Arial" pitchFamily="34" charset="0"/>
              <a:buNone/>
              <a:defRPr sz="2800" b="0" i="0" kern="1200">
                <a:solidFill>
                  <a:schemeClr val="tx1">
                    <a:lumMod val="50000"/>
                    <a:lumOff val="50000"/>
                  </a:schemeClr>
                </a:solidFill>
                <a:latin typeface="Fira Sans Light" panose="020B0403050000020004" pitchFamily="34" charset="0"/>
                <a:ea typeface="+mn-ea"/>
                <a:cs typeface="+mn-cs"/>
              </a:defRPr>
            </a:lvl2pPr>
            <a:lvl3pPr marL="914400" indent="0" algn="l" defTabSz="914400" rtl="0" eaLnBrk="1" latinLnBrk="0" hangingPunct="1">
              <a:spcBef>
                <a:spcPct val="20000"/>
              </a:spcBef>
              <a:buFont typeface="Arial" pitchFamily="34" charset="0"/>
              <a:buNone/>
              <a:defRPr sz="2400" b="0" i="0" kern="1200">
                <a:solidFill>
                  <a:schemeClr val="tx1">
                    <a:lumMod val="50000"/>
                    <a:lumOff val="50000"/>
                  </a:schemeClr>
                </a:solidFill>
                <a:latin typeface="Fira Sans Light" panose="020B0403050000020004" pitchFamily="34" charset="0"/>
                <a:ea typeface="+mn-ea"/>
                <a:cs typeface="+mn-cs"/>
              </a:defRPr>
            </a:lvl3pPr>
            <a:lvl4pPr marL="1371600" indent="0" algn="l" defTabSz="914400" rtl="0" eaLnBrk="1" latinLnBrk="0" hangingPunct="1">
              <a:spcBef>
                <a:spcPct val="20000"/>
              </a:spcBef>
              <a:buFont typeface="Arial" pitchFamily="34" charset="0"/>
              <a:buNone/>
              <a:defRPr sz="2000" b="0" i="0" kern="1200">
                <a:solidFill>
                  <a:schemeClr val="tx1">
                    <a:lumMod val="50000"/>
                    <a:lumOff val="50000"/>
                  </a:schemeClr>
                </a:solidFill>
                <a:latin typeface="Fira Sans Light" panose="020B0403050000020004" pitchFamily="34" charset="0"/>
                <a:ea typeface="+mn-ea"/>
                <a:cs typeface="+mn-cs"/>
              </a:defRPr>
            </a:lvl4pPr>
            <a:lvl5pPr marL="1828800" indent="0" algn="l" defTabSz="914400" rtl="0" eaLnBrk="1" latinLnBrk="0" hangingPunct="1">
              <a:spcBef>
                <a:spcPct val="20000"/>
              </a:spcBef>
              <a:buFont typeface="Arial" pitchFamily="34" charset="0"/>
              <a:buNone/>
              <a:defRPr sz="2000" b="0" i="0" kern="1200">
                <a:solidFill>
                  <a:schemeClr val="tx1">
                    <a:lumMod val="50000"/>
                    <a:lumOff val="50000"/>
                  </a:schemeClr>
                </a:solidFill>
                <a:latin typeface="Fira Sans Light" panose="020B040305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accent1"/>
                </a:solidFill>
              </a:rPr>
              <a:t>Knowledge</a:t>
            </a:r>
          </a:p>
        </p:txBody>
      </p:sp>
      <p:sp>
        <p:nvSpPr>
          <p:cNvPr id="10" name="Text Placeholder 32">
            <a:extLst>
              <a:ext uri="{FF2B5EF4-FFF2-40B4-BE49-F238E27FC236}">
                <a16:creationId xmlns:a16="http://schemas.microsoft.com/office/drawing/2014/main" id="{D9AB3D4F-1FEA-A54A-95EB-F17275113DEB}"/>
              </a:ext>
            </a:extLst>
          </p:cNvPr>
          <p:cNvSpPr txBox="1">
            <a:spLocks/>
          </p:cNvSpPr>
          <p:nvPr/>
        </p:nvSpPr>
        <p:spPr>
          <a:xfrm>
            <a:off x="9820175" y="5826718"/>
            <a:ext cx="3105289" cy="25146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400" b="0" i="0" kern="1200">
                <a:solidFill>
                  <a:schemeClr val="tx1">
                    <a:lumMod val="50000"/>
                    <a:lumOff val="50000"/>
                  </a:schemeClr>
                </a:solidFill>
                <a:latin typeface="Fira Sans Light" panose="020B0403050000020004" pitchFamily="34" charset="0"/>
                <a:ea typeface="+mn-ea"/>
                <a:cs typeface="+mn-cs"/>
              </a:defRPr>
            </a:lvl1pPr>
            <a:lvl2pPr marL="457200" indent="0" algn="l" defTabSz="914400" rtl="0" eaLnBrk="1" latinLnBrk="0" hangingPunct="1">
              <a:spcBef>
                <a:spcPct val="20000"/>
              </a:spcBef>
              <a:buFont typeface="Arial" pitchFamily="34" charset="0"/>
              <a:buNone/>
              <a:defRPr sz="2800" b="0" i="0" kern="1200">
                <a:solidFill>
                  <a:schemeClr val="tx1">
                    <a:lumMod val="50000"/>
                    <a:lumOff val="50000"/>
                  </a:schemeClr>
                </a:solidFill>
                <a:latin typeface="Fira Sans Light" panose="020B0403050000020004" pitchFamily="34" charset="0"/>
                <a:ea typeface="+mn-ea"/>
                <a:cs typeface="+mn-cs"/>
              </a:defRPr>
            </a:lvl2pPr>
            <a:lvl3pPr marL="914400" indent="0" algn="l" defTabSz="914400" rtl="0" eaLnBrk="1" latinLnBrk="0" hangingPunct="1">
              <a:spcBef>
                <a:spcPct val="20000"/>
              </a:spcBef>
              <a:buFont typeface="Arial" pitchFamily="34" charset="0"/>
              <a:buNone/>
              <a:defRPr sz="2400" b="0" i="0" kern="1200">
                <a:solidFill>
                  <a:schemeClr val="tx1">
                    <a:lumMod val="50000"/>
                    <a:lumOff val="50000"/>
                  </a:schemeClr>
                </a:solidFill>
                <a:latin typeface="Fira Sans Light" panose="020B0403050000020004" pitchFamily="34" charset="0"/>
                <a:ea typeface="+mn-ea"/>
                <a:cs typeface="+mn-cs"/>
              </a:defRPr>
            </a:lvl3pPr>
            <a:lvl4pPr marL="1371600" indent="0" algn="l" defTabSz="914400" rtl="0" eaLnBrk="1" latinLnBrk="0" hangingPunct="1">
              <a:spcBef>
                <a:spcPct val="20000"/>
              </a:spcBef>
              <a:buFont typeface="Arial" pitchFamily="34" charset="0"/>
              <a:buNone/>
              <a:defRPr sz="2000" b="0" i="0" kern="1200">
                <a:solidFill>
                  <a:schemeClr val="tx1">
                    <a:lumMod val="50000"/>
                    <a:lumOff val="50000"/>
                  </a:schemeClr>
                </a:solidFill>
                <a:latin typeface="Fira Sans Light" panose="020B0403050000020004" pitchFamily="34" charset="0"/>
                <a:ea typeface="+mn-ea"/>
                <a:cs typeface="+mn-cs"/>
              </a:defRPr>
            </a:lvl4pPr>
            <a:lvl5pPr marL="1828800" indent="0" algn="l" defTabSz="914400" rtl="0" eaLnBrk="1" latinLnBrk="0" hangingPunct="1">
              <a:spcBef>
                <a:spcPct val="20000"/>
              </a:spcBef>
              <a:buFont typeface="Arial" pitchFamily="34" charset="0"/>
              <a:buNone/>
              <a:defRPr sz="2000" b="0" i="0" kern="1200">
                <a:solidFill>
                  <a:schemeClr val="tx1">
                    <a:lumMod val="50000"/>
                    <a:lumOff val="50000"/>
                  </a:schemeClr>
                </a:solidFill>
                <a:latin typeface="Fira Sans Light" panose="020B040305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solidFill>
                  <a:schemeClr val="tx1"/>
                </a:solidFill>
                <a:latin typeface="+mn-lt"/>
              </a:rPr>
              <a:t>Increasing knowledge of child care operations for new providers </a:t>
            </a:r>
          </a:p>
        </p:txBody>
      </p:sp>
      <p:sp>
        <p:nvSpPr>
          <p:cNvPr id="11" name="Text Placeholder 30">
            <a:extLst>
              <a:ext uri="{FF2B5EF4-FFF2-40B4-BE49-F238E27FC236}">
                <a16:creationId xmlns:a16="http://schemas.microsoft.com/office/drawing/2014/main" id="{A67E77FA-A5DC-624A-89BF-C37631E44679}"/>
              </a:ext>
            </a:extLst>
          </p:cNvPr>
          <p:cNvSpPr txBox="1">
            <a:spLocks/>
          </p:cNvSpPr>
          <p:nvPr/>
        </p:nvSpPr>
        <p:spPr>
          <a:xfrm>
            <a:off x="13487401" y="5065140"/>
            <a:ext cx="2876688" cy="6858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b="0" i="0" kern="1200">
                <a:solidFill>
                  <a:schemeClr val="accent3"/>
                </a:solidFill>
                <a:latin typeface="+mj-lt"/>
                <a:ea typeface="+mn-ea"/>
                <a:cs typeface="+mn-cs"/>
              </a:defRPr>
            </a:lvl1pPr>
            <a:lvl2pPr marL="457200" indent="0" algn="l" defTabSz="914400" rtl="0" eaLnBrk="1" latinLnBrk="0" hangingPunct="1">
              <a:spcBef>
                <a:spcPct val="20000"/>
              </a:spcBef>
              <a:buFont typeface="Arial" pitchFamily="34" charset="0"/>
              <a:buNone/>
              <a:defRPr sz="2800" b="0" i="0" kern="1200">
                <a:solidFill>
                  <a:schemeClr val="tx1">
                    <a:lumMod val="50000"/>
                    <a:lumOff val="50000"/>
                  </a:schemeClr>
                </a:solidFill>
                <a:latin typeface="Fira Sans Light" panose="020B0403050000020004" pitchFamily="34" charset="0"/>
                <a:ea typeface="+mn-ea"/>
                <a:cs typeface="+mn-cs"/>
              </a:defRPr>
            </a:lvl2pPr>
            <a:lvl3pPr marL="914400" indent="0" algn="l" defTabSz="914400" rtl="0" eaLnBrk="1" latinLnBrk="0" hangingPunct="1">
              <a:spcBef>
                <a:spcPct val="20000"/>
              </a:spcBef>
              <a:buFont typeface="Arial" pitchFamily="34" charset="0"/>
              <a:buNone/>
              <a:defRPr sz="2400" b="0" i="0" kern="1200">
                <a:solidFill>
                  <a:schemeClr val="tx1">
                    <a:lumMod val="50000"/>
                    <a:lumOff val="50000"/>
                  </a:schemeClr>
                </a:solidFill>
                <a:latin typeface="Fira Sans Light" panose="020B0403050000020004" pitchFamily="34" charset="0"/>
                <a:ea typeface="+mn-ea"/>
                <a:cs typeface="+mn-cs"/>
              </a:defRPr>
            </a:lvl3pPr>
            <a:lvl4pPr marL="1371600" indent="0" algn="l" defTabSz="914400" rtl="0" eaLnBrk="1" latinLnBrk="0" hangingPunct="1">
              <a:spcBef>
                <a:spcPct val="20000"/>
              </a:spcBef>
              <a:buFont typeface="Arial" pitchFamily="34" charset="0"/>
              <a:buNone/>
              <a:defRPr sz="2000" b="0" i="0" kern="1200">
                <a:solidFill>
                  <a:schemeClr val="tx1">
                    <a:lumMod val="50000"/>
                    <a:lumOff val="50000"/>
                  </a:schemeClr>
                </a:solidFill>
                <a:latin typeface="Fira Sans Light" panose="020B0403050000020004" pitchFamily="34" charset="0"/>
                <a:ea typeface="+mn-ea"/>
                <a:cs typeface="+mn-cs"/>
              </a:defRPr>
            </a:lvl4pPr>
            <a:lvl5pPr marL="1828800" indent="0" algn="l" defTabSz="914400" rtl="0" eaLnBrk="1" latinLnBrk="0" hangingPunct="1">
              <a:spcBef>
                <a:spcPct val="20000"/>
              </a:spcBef>
              <a:buFont typeface="Arial" pitchFamily="34" charset="0"/>
              <a:buNone/>
              <a:defRPr sz="2000" b="0" i="0" kern="1200">
                <a:solidFill>
                  <a:schemeClr val="tx1">
                    <a:lumMod val="50000"/>
                    <a:lumOff val="50000"/>
                  </a:schemeClr>
                </a:solidFill>
                <a:latin typeface="Fira Sans Light" panose="020B040305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accent1"/>
                </a:solidFill>
              </a:rPr>
              <a:t>Connections</a:t>
            </a:r>
          </a:p>
        </p:txBody>
      </p:sp>
      <p:sp>
        <p:nvSpPr>
          <p:cNvPr id="12" name="Text Placeholder 32">
            <a:extLst>
              <a:ext uri="{FF2B5EF4-FFF2-40B4-BE49-F238E27FC236}">
                <a16:creationId xmlns:a16="http://schemas.microsoft.com/office/drawing/2014/main" id="{0E4226AE-28EE-B047-8B17-DAF7DD7A4791}"/>
              </a:ext>
            </a:extLst>
          </p:cNvPr>
          <p:cNvSpPr txBox="1">
            <a:spLocks/>
          </p:cNvSpPr>
          <p:nvPr/>
        </p:nvSpPr>
        <p:spPr>
          <a:xfrm>
            <a:off x="13487401" y="5788618"/>
            <a:ext cx="3105290" cy="25146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400" b="0" i="0" kern="1200">
                <a:solidFill>
                  <a:schemeClr val="tx1">
                    <a:lumMod val="50000"/>
                    <a:lumOff val="50000"/>
                  </a:schemeClr>
                </a:solidFill>
                <a:latin typeface="Fira Sans Light" panose="020B0403050000020004" pitchFamily="34" charset="0"/>
                <a:ea typeface="+mn-ea"/>
                <a:cs typeface="+mn-cs"/>
              </a:defRPr>
            </a:lvl1pPr>
            <a:lvl2pPr marL="457200" indent="0" algn="l" defTabSz="914400" rtl="0" eaLnBrk="1" latinLnBrk="0" hangingPunct="1">
              <a:spcBef>
                <a:spcPct val="20000"/>
              </a:spcBef>
              <a:buFont typeface="Arial" pitchFamily="34" charset="0"/>
              <a:buNone/>
              <a:defRPr sz="2800" b="0" i="0" kern="1200">
                <a:solidFill>
                  <a:schemeClr val="tx1">
                    <a:lumMod val="50000"/>
                    <a:lumOff val="50000"/>
                  </a:schemeClr>
                </a:solidFill>
                <a:latin typeface="Fira Sans Light" panose="020B0403050000020004" pitchFamily="34" charset="0"/>
                <a:ea typeface="+mn-ea"/>
                <a:cs typeface="+mn-cs"/>
              </a:defRPr>
            </a:lvl2pPr>
            <a:lvl3pPr marL="914400" indent="0" algn="l" defTabSz="914400" rtl="0" eaLnBrk="1" latinLnBrk="0" hangingPunct="1">
              <a:spcBef>
                <a:spcPct val="20000"/>
              </a:spcBef>
              <a:buFont typeface="Arial" pitchFamily="34" charset="0"/>
              <a:buNone/>
              <a:defRPr sz="2400" b="0" i="0" kern="1200">
                <a:solidFill>
                  <a:schemeClr val="tx1">
                    <a:lumMod val="50000"/>
                    <a:lumOff val="50000"/>
                  </a:schemeClr>
                </a:solidFill>
                <a:latin typeface="Fira Sans Light" panose="020B0403050000020004" pitchFamily="34" charset="0"/>
                <a:ea typeface="+mn-ea"/>
                <a:cs typeface="+mn-cs"/>
              </a:defRPr>
            </a:lvl3pPr>
            <a:lvl4pPr marL="1371600" indent="0" algn="l" defTabSz="914400" rtl="0" eaLnBrk="1" latinLnBrk="0" hangingPunct="1">
              <a:spcBef>
                <a:spcPct val="20000"/>
              </a:spcBef>
              <a:buFont typeface="Arial" pitchFamily="34" charset="0"/>
              <a:buNone/>
              <a:defRPr sz="2000" b="0" i="0" kern="1200">
                <a:solidFill>
                  <a:schemeClr val="tx1">
                    <a:lumMod val="50000"/>
                    <a:lumOff val="50000"/>
                  </a:schemeClr>
                </a:solidFill>
                <a:latin typeface="Fira Sans Light" panose="020B0403050000020004" pitchFamily="34" charset="0"/>
                <a:ea typeface="+mn-ea"/>
                <a:cs typeface="+mn-cs"/>
              </a:defRPr>
            </a:lvl4pPr>
            <a:lvl5pPr marL="1828800" indent="0" algn="l" defTabSz="914400" rtl="0" eaLnBrk="1" latinLnBrk="0" hangingPunct="1">
              <a:spcBef>
                <a:spcPct val="20000"/>
              </a:spcBef>
              <a:buFont typeface="Arial" pitchFamily="34" charset="0"/>
              <a:buNone/>
              <a:defRPr sz="2000" b="0" i="0" kern="1200">
                <a:solidFill>
                  <a:schemeClr val="tx1">
                    <a:lumMod val="50000"/>
                    <a:lumOff val="50000"/>
                  </a:schemeClr>
                </a:solidFill>
                <a:latin typeface="Fira Sans Light" panose="020B040305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solidFill>
                  <a:schemeClr val="tx1"/>
                </a:solidFill>
                <a:latin typeface="+mn-lt"/>
                <a:cs typeface="Arial" panose="020B0604020202020204" pitchFamily="34" charset="0"/>
              </a:rPr>
              <a:t>Connecting child care providers to resources such as community supports, grants or professional development organizations</a:t>
            </a:r>
          </a:p>
          <a:p>
            <a:endParaRPr lang="en-US" sz="2200" dirty="0">
              <a:solidFill>
                <a:schemeClr val="tx1"/>
              </a:solidFill>
              <a:latin typeface="+mn-lt"/>
              <a:cs typeface="Arial" panose="020B0604020202020204" pitchFamily="34" charset="0"/>
            </a:endParaRPr>
          </a:p>
        </p:txBody>
      </p:sp>
      <p:pic>
        <p:nvPicPr>
          <p:cNvPr id="13" name="Graphic 12" descr="Binoculars">
            <a:extLst>
              <a:ext uri="{FF2B5EF4-FFF2-40B4-BE49-F238E27FC236}">
                <a16:creationId xmlns:a16="http://schemas.microsoft.com/office/drawing/2014/main" id="{775F61F9-6DDB-3D42-814F-49B86835006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24000" y="3714522"/>
            <a:ext cx="1219200" cy="1219200"/>
          </a:xfrm>
          <a:prstGeom prst="rect">
            <a:avLst/>
          </a:prstGeom>
        </p:spPr>
      </p:pic>
      <p:pic>
        <p:nvPicPr>
          <p:cNvPr id="14" name="Graphic 13" descr="Open hand">
            <a:extLst>
              <a:ext uri="{FF2B5EF4-FFF2-40B4-BE49-F238E27FC236}">
                <a16:creationId xmlns:a16="http://schemas.microsoft.com/office/drawing/2014/main" id="{024B7300-27DD-A141-9CE4-49062A4D7E01}"/>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94686" y="3693540"/>
            <a:ext cx="1371600" cy="1371600"/>
          </a:xfrm>
          <a:prstGeom prst="rect">
            <a:avLst/>
          </a:prstGeom>
        </p:spPr>
      </p:pic>
      <p:pic>
        <p:nvPicPr>
          <p:cNvPr id="15" name="Graphic 14" descr="Lightbulb and gear">
            <a:extLst>
              <a:ext uri="{FF2B5EF4-FFF2-40B4-BE49-F238E27FC236}">
                <a16:creationId xmlns:a16="http://schemas.microsoft.com/office/drawing/2014/main" id="{01B88283-1044-2F43-A421-4F8ECFA4460E}"/>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20173" y="3645193"/>
            <a:ext cx="1304444" cy="1304444"/>
          </a:xfrm>
          <a:prstGeom prst="rect">
            <a:avLst/>
          </a:prstGeom>
        </p:spPr>
      </p:pic>
      <p:pic>
        <p:nvPicPr>
          <p:cNvPr id="16" name="Graphic 15" descr="Cycle with people">
            <a:extLst>
              <a:ext uri="{FF2B5EF4-FFF2-40B4-BE49-F238E27FC236}">
                <a16:creationId xmlns:a16="http://schemas.microsoft.com/office/drawing/2014/main" id="{90075D89-4A40-AC40-B23A-A488A6D0A1BA}"/>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3458319" y="3672652"/>
            <a:ext cx="1304444" cy="1304444"/>
          </a:xfrm>
          <a:prstGeom prst="rect">
            <a:avLst/>
          </a:prstGeom>
        </p:spPr>
      </p:pic>
      <p:pic>
        <p:nvPicPr>
          <p:cNvPr id="18" name="Picture 17" descr="A logo for a child care company&#10;&#10;AI-generated content may be incorrect.">
            <a:extLst>
              <a:ext uri="{FF2B5EF4-FFF2-40B4-BE49-F238E27FC236}">
                <a16:creationId xmlns:a16="http://schemas.microsoft.com/office/drawing/2014/main" id="{0CF7D71D-71A9-1A39-0DA0-5ACFD2A70FD5}"/>
              </a:ext>
            </a:extLst>
          </p:cNvPr>
          <p:cNvPicPr>
            <a:picLocks noChangeAspect="1"/>
          </p:cNvPicPr>
          <p:nvPr/>
        </p:nvPicPr>
        <p:blipFill>
          <a:blip r:embed="rId11"/>
          <a:srcRect r="885" b="6024"/>
          <a:stretch>
            <a:fillRect/>
          </a:stretch>
        </p:blipFill>
        <p:spPr>
          <a:xfrm>
            <a:off x="14111502" y="249942"/>
            <a:ext cx="3639803" cy="1509600"/>
          </a:xfrm>
          <a:prstGeom prst="rect">
            <a:avLst/>
          </a:prstGeom>
        </p:spPr>
      </p:pic>
    </p:spTree>
    <p:extLst>
      <p:ext uri="{BB962C8B-B14F-4D97-AF65-F5344CB8AC3E}">
        <p14:creationId xmlns:p14="http://schemas.microsoft.com/office/powerpoint/2010/main" val="2050931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B3511E-68E6-D24F-A459-EC69CAD1A1B0}"/>
              </a:ext>
            </a:extLst>
          </p:cNvPr>
          <p:cNvSpPr>
            <a:spLocks noGrp="1"/>
          </p:cNvSpPr>
          <p:nvPr>
            <p:ph type="body" sz="quarter" idx="21"/>
          </p:nvPr>
        </p:nvSpPr>
        <p:spPr>
          <a:xfrm>
            <a:off x="1073857" y="718121"/>
            <a:ext cx="16299743" cy="1028966"/>
          </a:xfrm>
        </p:spPr>
        <p:txBody>
          <a:bodyPr>
            <a:normAutofit fontScale="85000" lnSpcReduction="10000"/>
          </a:bodyPr>
          <a:lstStyle/>
          <a:p>
            <a:r>
              <a:rPr lang="en-US" sz="6500" dirty="0">
                <a:solidFill>
                  <a:schemeClr val="tx1"/>
                </a:solidFill>
              </a:rPr>
              <a:t>Indiana Family Child Care Network (FCCN)</a:t>
            </a:r>
          </a:p>
          <a:p>
            <a:endParaRPr lang="en-US" dirty="0"/>
          </a:p>
        </p:txBody>
      </p:sp>
      <p:pic>
        <p:nvPicPr>
          <p:cNvPr id="36" name="Picture 35">
            <a:extLst>
              <a:ext uri="{FF2B5EF4-FFF2-40B4-BE49-F238E27FC236}">
                <a16:creationId xmlns:a16="http://schemas.microsoft.com/office/drawing/2014/main" id="{EF9C40DF-1B7B-4C35-9672-95E8A75125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274326" y="2030881"/>
            <a:ext cx="1852146" cy="1828800"/>
          </a:xfrm>
          <a:prstGeom prst="rect">
            <a:avLst/>
          </a:prstGeom>
        </p:spPr>
      </p:pic>
      <p:pic>
        <p:nvPicPr>
          <p:cNvPr id="37" name="Picture 36">
            <a:extLst>
              <a:ext uri="{FF2B5EF4-FFF2-40B4-BE49-F238E27FC236}">
                <a16:creationId xmlns:a16="http://schemas.microsoft.com/office/drawing/2014/main" id="{116900BD-5A12-4A78-B0B2-EAF4E89FF87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323394" y="2030881"/>
            <a:ext cx="1633927" cy="1828800"/>
          </a:xfrm>
          <a:prstGeom prst="rect">
            <a:avLst/>
          </a:prstGeom>
        </p:spPr>
      </p:pic>
      <p:pic>
        <p:nvPicPr>
          <p:cNvPr id="38" name="Picture 37">
            <a:extLst>
              <a:ext uri="{FF2B5EF4-FFF2-40B4-BE49-F238E27FC236}">
                <a16:creationId xmlns:a16="http://schemas.microsoft.com/office/drawing/2014/main" id="{25146A5F-6098-40EF-A966-589008D523E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5245" r="3825" b="613"/>
          <a:stretch>
            <a:fillRect/>
          </a:stretch>
        </p:blipFill>
        <p:spPr>
          <a:xfrm>
            <a:off x="13970355" y="2030881"/>
            <a:ext cx="1346908" cy="1817586"/>
          </a:xfrm>
          <a:prstGeom prst="rect">
            <a:avLst/>
          </a:prstGeom>
        </p:spPr>
      </p:pic>
      <p:pic>
        <p:nvPicPr>
          <p:cNvPr id="39" name="Picture 38">
            <a:extLst>
              <a:ext uri="{FF2B5EF4-FFF2-40B4-BE49-F238E27FC236}">
                <a16:creationId xmlns:a16="http://schemas.microsoft.com/office/drawing/2014/main" id="{F41AAE74-2B2A-4D72-9F94-6BC05C3C8AB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2412785" y="5449852"/>
            <a:ext cx="1575227" cy="1828800"/>
          </a:xfrm>
          <a:prstGeom prst="rect">
            <a:avLst/>
          </a:prstGeom>
        </p:spPr>
      </p:pic>
      <p:pic>
        <p:nvPicPr>
          <p:cNvPr id="40" name="Picture 39">
            <a:extLst>
              <a:ext uri="{FF2B5EF4-FFF2-40B4-BE49-F238E27FC236}">
                <a16:creationId xmlns:a16="http://schemas.microsoft.com/office/drawing/2014/main" id="{F8BF4D54-7B2A-492B-AC31-25773E219F96}"/>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8212410" y="5449852"/>
            <a:ext cx="1847274" cy="1828800"/>
          </a:xfrm>
          <a:prstGeom prst="rect">
            <a:avLst/>
          </a:prstGeom>
        </p:spPr>
      </p:pic>
      <p:pic>
        <p:nvPicPr>
          <p:cNvPr id="41" name="Picture 40">
            <a:extLst>
              <a:ext uri="{FF2B5EF4-FFF2-40B4-BE49-F238E27FC236}">
                <a16:creationId xmlns:a16="http://schemas.microsoft.com/office/drawing/2014/main" id="{97530A95-5520-4535-8247-1B75D45E8146}"/>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rcRect l="684" t="2090" r="2439" b="-1661"/>
          <a:stretch>
            <a:fillRect/>
          </a:stretch>
        </p:blipFill>
        <p:spPr>
          <a:xfrm>
            <a:off x="13968459" y="5443796"/>
            <a:ext cx="1439067" cy="1820950"/>
          </a:xfrm>
          <a:prstGeom prst="rect">
            <a:avLst/>
          </a:prstGeom>
        </p:spPr>
      </p:pic>
      <p:sp>
        <p:nvSpPr>
          <p:cNvPr id="42" name="TextBox 41">
            <a:extLst>
              <a:ext uri="{FF2B5EF4-FFF2-40B4-BE49-F238E27FC236}">
                <a16:creationId xmlns:a16="http://schemas.microsoft.com/office/drawing/2014/main" id="{26DF7687-CF60-4F58-ADE0-EDCF8407812B}"/>
              </a:ext>
            </a:extLst>
          </p:cNvPr>
          <p:cNvSpPr txBox="1"/>
          <p:nvPr/>
        </p:nvSpPr>
        <p:spPr>
          <a:xfrm>
            <a:off x="685798" y="3960307"/>
            <a:ext cx="5029200" cy="1015663"/>
          </a:xfrm>
          <a:prstGeom prst="rect">
            <a:avLst/>
          </a:prstGeom>
          <a:noFill/>
        </p:spPr>
        <p:txBody>
          <a:bodyPr wrap="square" rtlCol="0">
            <a:spAutoFit/>
          </a:bodyPr>
          <a:lstStyle/>
          <a:p>
            <a:pPr algn="ctr"/>
            <a:r>
              <a:rPr lang="en-US" sz="2400" dirty="0"/>
              <a:t>We are a </a:t>
            </a:r>
          </a:p>
          <a:p>
            <a:pPr algn="ctr"/>
            <a:r>
              <a:rPr lang="en-US" sz="3600" b="1" dirty="0">
                <a:solidFill>
                  <a:schemeClr val="accent1"/>
                </a:solidFill>
              </a:rPr>
              <a:t>Supportive Community</a:t>
            </a:r>
          </a:p>
        </p:txBody>
      </p:sp>
      <p:sp>
        <p:nvSpPr>
          <p:cNvPr id="43" name="TextBox 42">
            <a:extLst>
              <a:ext uri="{FF2B5EF4-FFF2-40B4-BE49-F238E27FC236}">
                <a16:creationId xmlns:a16="http://schemas.microsoft.com/office/drawing/2014/main" id="{4F5064FC-831A-43C7-8E0F-AA3276132A6E}"/>
              </a:ext>
            </a:extLst>
          </p:cNvPr>
          <p:cNvSpPr txBox="1"/>
          <p:nvPr/>
        </p:nvSpPr>
        <p:spPr>
          <a:xfrm>
            <a:off x="7705347" y="3960307"/>
            <a:ext cx="2877306" cy="1015663"/>
          </a:xfrm>
          <a:prstGeom prst="rect">
            <a:avLst/>
          </a:prstGeom>
          <a:noFill/>
        </p:spPr>
        <p:txBody>
          <a:bodyPr wrap="square" rtlCol="0">
            <a:spAutoFit/>
          </a:bodyPr>
          <a:lstStyle/>
          <a:p>
            <a:pPr algn="ctr"/>
            <a:r>
              <a:rPr lang="en-US" sz="2400" dirty="0"/>
              <a:t>Earn</a:t>
            </a:r>
          </a:p>
          <a:p>
            <a:pPr algn="ctr"/>
            <a:r>
              <a:rPr lang="en-US" sz="3600" b="1" dirty="0">
                <a:solidFill>
                  <a:schemeClr val="accent1"/>
                </a:solidFill>
              </a:rPr>
              <a:t>Recognition</a:t>
            </a:r>
          </a:p>
        </p:txBody>
      </p:sp>
      <p:sp>
        <p:nvSpPr>
          <p:cNvPr id="44" name="TextBox 43">
            <a:extLst>
              <a:ext uri="{FF2B5EF4-FFF2-40B4-BE49-F238E27FC236}">
                <a16:creationId xmlns:a16="http://schemas.microsoft.com/office/drawing/2014/main" id="{5D1554DE-A030-4FAF-B1B0-BC2C6C58A669}"/>
              </a:ext>
            </a:extLst>
          </p:cNvPr>
          <p:cNvSpPr txBox="1"/>
          <p:nvPr/>
        </p:nvSpPr>
        <p:spPr>
          <a:xfrm>
            <a:off x="12620938" y="3976211"/>
            <a:ext cx="4317274" cy="1015663"/>
          </a:xfrm>
          <a:prstGeom prst="rect">
            <a:avLst/>
          </a:prstGeom>
          <a:noFill/>
        </p:spPr>
        <p:txBody>
          <a:bodyPr wrap="square" rtlCol="0">
            <a:spAutoFit/>
          </a:bodyPr>
          <a:lstStyle/>
          <a:p>
            <a:pPr algn="ctr"/>
            <a:r>
              <a:rPr lang="en-US" sz="2400" dirty="0"/>
              <a:t>Achieve</a:t>
            </a:r>
          </a:p>
          <a:p>
            <a:pPr algn="ctr"/>
            <a:r>
              <a:rPr lang="en-US" sz="3600" b="1" dirty="0">
                <a:solidFill>
                  <a:schemeClr val="accent1"/>
                </a:solidFill>
              </a:rPr>
              <a:t>Professional Growth</a:t>
            </a:r>
          </a:p>
        </p:txBody>
      </p:sp>
      <p:sp>
        <p:nvSpPr>
          <p:cNvPr id="45" name="TextBox 44">
            <a:extLst>
              <a:ext uri="{FF2B5EF4-FFF2-40B4-BE49-F238E27FC236}">
                <a16:creationId xmlns:a16="http://schemas.microsoft.com/office/drawing/2014/main" id="{81B0BAB1-FB5B-4033-A2DE-D1F7DFE7CF1D}"/>
              </a:ext>
            </a:extLst>
          </p:cNvPr>
          <p:cNvSpPr txBox="1"/>
          <p:nvPr/>
        </p:nvSpPr>
        <p:spPr>
          <a:xfrm>
            <a:off x="609599" y="7581396"/>
            <a:ext cx="5181600" cy="1015663"/>
          </a:xfrm>
          <a:prstGeom prst="rect">
            <a:avLst/>
          </a:prstGeom>
          <a:noFill/>
        </p:spPr>
        <p:txBody>
          <a:bodyPr wrap="square" rtlCol="0">
            <a:spAutoFit/>
          </a:bodyPr>
          <a:lstStyle/>
          <a:p>
            <a:pPr algn="ctr"/>
            <a:r>
              <a:rPr lang="en-US" sz="2400" dirty="0"/>
              <a:t>Access </a:t>
            </a:r>
          </a:p>
          <a:p>
            <a:pPr algn="ctr"/>
            <a:r>
              <a:rPr lang="en-US" sz="3600" b="1" dirty="0">
                <a:solidFill>
                  <a:schemeClr val="accent1"/>
                </a:solidFill>
              </a:rPr>
              <a:t>Innovative Resources</a:t>
            </a:r>
          </a:p>
        </p:txBody>
      </p:sp>
      <p:sp>
        <p:nvSpPr>
          <p:cNvPr id="46" name="TextBox 45">
            <a:extLst>
              <a:ext uri="{FF2B5EF4-FFF2-40B4-BE49-F238E27FC236}">
                <a16:creationId xmlns:a16="http://schemas.microsoft.com/office/drawing/2014/main" id="{F6003E7A-5696-4AB7-8630-BD1F027D6FCB}"/>
              </a:ext>
            </a:extLst>
          </p:cNvPr>
          <p:cNvSpPr txBox="1"/>
          <p:nvPr/>
        </p:nvSpPr>
        <p:spPr>
          <a:xfrm>
            <a:off x="7878747" y="7597788"/>
            <a:ext cx="2514600" cy="1015663"/>
          </a:xfrm>
          <a:prstGeom prst="rect">
            <a:avLst/>
          </a:prstGeom>
          <a:noFill/>
        </p:spPr>
        <p:txBody>
          <a:bodyPr wrap="square" rtlCol="0">
            <a:spAutoFit/>
          </a:bodyPr>
          <a:lstStyle/>
          <a:p>
            <a:pPr algn="ctr"/>
            <a:r>
              <a:rPr lang="en-US" sz="2400" dirty="0"/>
              <a:t>Access</a:t>
            </a:r>
          </a:p>
          <a:p>
            <a:pPr algn="ctr"/>
            <a:r>
              <a:rPr lang="en-US" sz="3600" b="1" dirty="0">
                <a:solidFill>
                  <a:schemeClr val="accent1"/>
                </a:solidFill>
              </a:rPr>
              <a:t>Networking</a:t>
            </a:r>
          </a:p>
        </p:txBody>
      </p:sp>
      <p:sp>
        <p:nvSpPr>
          <p:cNvPr id="47" name="TextBox 46">
            <a:extLst>
              <a:ext uri="{FF2B5EF4-FFF2-40B4-BE49-F238E27FC236}">
                <a16:creationId xmlns:a16="http://schemas.microsoft.com/office/drawing/2014/main" id="{C9941B13-AAA7-46A6-B344-2DBB0A3B9739}"/>
              </a:ext>
            </a:extLst>
          </p:cNvPr>
          <p:cNvSpPr txBox="1"/>
          <p:nvPr/>
        </p:nvSpPr>
        <p:spPr>
          <a:xfrm>
            <a:off x="13443572" y="7655428"/>
            <a:ext cx="2514600" cy="1015663"/>
          </a:xfrm>
          <a:prstGeom prst="rect">
            <a:avLst/>
          </a:prstGeom>
          <a:noFill/>
        </p:spPr>
        <p:txBody>
          <a:bodyPr wrap="square" rtlCol="0">
            <a:spAutoFit/>
          </a:bodyPr>
          <a:lstStyle/>
          <a:p>
            <a:pPr algn="ctr"/>
            <a:r>
              <a:rPr lang="en-US" sz="2400" dirty="0"/>
              <a:t>Make an</a:t>
            </a:r>
          </a:p>
          <a:p>
            <a:pPr algn="ctr"/>
            <a:r>
              <a:rPr lang="en-US" sz="3600" b="1" dirty="0">
                <a:solidFill>
                  <a:schemeClr val="accent1"/>
                </a:solidFill>
              </a:rPr>
              <a:t>Impact</a:t>
            </a:r>
          </a:p>
        </p:txBody>
      </p:sp>
      <p:pic>
        <p:nvPicPr>
          <p:cNvPr id="3" name="Picture 2" descr="A logo for a child care company&#10;&#10;AI-generated content may be incorrect.">
            <a:extLst>
              <a:ext uri="{FF2B5EF4-FFF2-40B4-BE49-F238E27FC236}">
                <a16:creationId xmlns:a16="http://schemas.microsoft.com/office/drawing/2014/main" id="{0D7B8EBE-00AF-0A03-3768-A5182DC8CB5E}"/>
              </a:ext>
            </a:extLst>
          </p:cNvPr>
          <p:cNvPicPr>
            <a:picLocks noChangeAspect="1"/>
          </p:cNvPicPr>
          <p:nvPr/>
        </p:nvPicPr>
        <p:blipFill>
          <a:blip r:embed="rId15"/>
          <a:srcRect r="885" b="6024"/>
          <a:stretch>
            <a:fillRect/>
          </a:stretch>
        </p:blipFill>
        <p:spPr>
          <a:xfrm>
            <a:off x="14046188" y="8577513"/>
            <a:ext cx="3639803" cy="1509600"/>
          </a:xfrm>
          <a:prstGeom prst="rect">
            <a:avLst/>
          </a:prstGeom>
        </p:spPr>
      </p:pic>
    </p:spTree>
    <p:extLst>
      <p:ext uri="{BB962C8B-B14F-4D97-AF65-F5344CB8AC3E}">
        <p14:creationId xmlns:p14="http://schemas.microsoft.com/office/powerpoint/2010/main" val="397948284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0C778-3935-B06C-910B-0D0E1BA33A9F}"/>
              </a:ext>
            </a:extLst>
          </p:cNvPr>
          <p:cNvSpPr>
            <a:spLocks noGrp="1"/>
          </p:cNvSpPr>
          <p:nvPr>
            <p:ph type="body" sz="quarter" idx="18"/>
          </p:nvPr>
        </p:nvSpPr>
        <p:spPr>
          <a:xfrm>
            <a:off x="1717066" y="5438305"/>
            <a:ext cx="10160610" cy="1539118"/>
          </a:xfrm>
        </p:spPr>
        <p:txBody>
          <a:bodyPr vert="horz" lIns="0" tIns="45720" rIns="0" bIns="45720" rtlCol="0" anchor="t">
            <a:noAutofit/>
          </a:bodyPr>
          <a:lstStyle/>
          <a:p>
            <a:pPr algn="ctr"/>
            <a:r>
              <a:rPr lang="en-US" sz="5400" dirty="0"/>
              <a:t>Use the QR code to the right to access valuable tools to help spread the word about the benefits of joining a FCCN!</a:t>
            </a:r>
          </a:p>
        </p:txBody>
      </p:sp>
      <p:sp>
        <p:nvSpPr>
          <p:cNvPr id="3" name="Text Placeholder 2">
            <a:extLst>
              <a:ext uri="{FF2B5EF4-FFF2-40B4-BE49-F238E27FC236}">
                <a16:creationId xmlns:a16="http://schemas.microsoft.com/office/drawing/2014/main" id="{B1B1D56D-59B3-85AE-3DC8-83ACB6B5C637}"/>
              </a:ext>
            </a:extLst>
          </p:cNvPr>
          <p:cNvSpPr>
            <a:spLocks noGrp="1"/>
          </p:cNvSpPr>
          <p:nvPr>
            <p:ph type="body" sz="quarter" idx="17"/>
          </p:nvPr>
        </p:nvSpPr>
        <p:spPr/>
        <p:txBody>
          <a:bodyPr/>
          <a:lstStyle/>
          <a:p>
            <a:pPr algn="ctr"/>
            <a:r>
              <a:rPr lang="en-US" dirty="0"/>
              <a:t>Share About Your FCCN Membership! </a:t>
            </a:r>
          </a:p>
        </p:txBody>
      </p:sp>
      <p:pic>
        <p:nvPicPr>
          <p:cNvPr id="4" name="Picture 3" descr="A qr code on a white background&#10;&#10;AI-generated content may be incorrect.">
            <a:extLst>
              <a:ext uri="{FF2B5EF4-FFF2-40B4-BE49-F238E27FC236}">
                <a16:creationId xmlns:a16="http://schemas.microsoft.com/office/drawing/2014/main" id="{FDB25871-9C80-F6AB-5172-D257DA85B711}"/>
              </a:ext>
            </a:extLst>
          </p:cNvPr>
          <p:cNvPicPr>
            <a:picLocks noChangeAspect="1"/>
          </p:cNvPicPr>
          <p:nvPr/>
        </p:nvPicPr>
        <p:blipFill>
          <a:blip r:embed="rId3"/>
          <a:stretch>
            <a:fillRect/>
          </a:stretch>
        </p:blipFill>
        <p:spPr>
          <a:xfrm>
            <a:off x="13296031" y="2644613"/>
            <a:ext cx="4546338" cy="4546338"/>
          </a:xfrm>
          <a:prstGeom prst="rect">
            <a:avLst/>
          </a:prstGeom>
        </p:spPr>
      </p:pic>
    </p:spTree>
    <p:extLst>
      <p:ext uri="{BB962C8B-B14F-4D97-AF65-F5344CB8AC3E}">
        <p14:creationId xmlns:p14="http://schemas.microsoft.com/office/powerpoint/2010/main" val="234151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B3511E-68E6-D24F-A459-EC69CAD1A1B0}"/>
              </a:ext>
            </a:extLst>
          </p:cNvPr>
          <p:cNvSpPr>
            <a:spLocks noGrp="1"/>
          </p:cNvSpPr>
          <p:nvPr>
            <p:ph type="body" sz="quarter" idx="17"/>
          </p:nvPr>
        </p:nvSpPr>
        <p:spPr>
          <a:xfrm>
            <a:off x="685800" y="1485900"/>
            <a:ext cx="15598530" cy="1676400"/>
          </a:xfrm>
        </p:spPr>
        <p:txBody>
          <a:bodyPr>
            <a:normAutofit/>
          </a:bodyPr>
          <a:lstStyle/>
          <a:p>
            <a:r>
              <a:rPr lang="en-US" sz="6500" dirty="0">
                <a:solidFill>
                  <a:schemeClr val="tx1"/>
                </a:solidFill>
              </a:rPr>
              <a:t>Group Norms/Ground Rules</a:t>
            </a:r>
          </a:p>
          <a:p>
            <a:endParaRPr lang="en-US" dirty="0"/>
          </a:p>
        </p:txBody>
      </p:sp>
      <p:sp>
        <p:nvSpPr>
          <p:cNvPr id="33" name="TextBox 32">
            <a:extLst>
              <a:ext uri="{FF2B5EF4-FFF2-40B4-BE49-F238E27FC236}">
                <a16:creationId xmlns:a16="http://schemas.microsoft.com/office/drawing/2014/main" id="{DDD53F31-4BF2-493B-97AF-CDE28C046B68}"/>
              </a:ext>
            </a:extLst>
          </p:cNvPr>
          <p:cNvSpPr txBox="1"/>
          <p:nvPr/>
        </p:nvSpPr>
        <p:spPr>
          <a:xfrm>
            <a:off x="990600" y="2933700"/>
            <a:ext cx="9158036" cy="4708981"/>
          </a:xfrm>
          <a:prstGeom prst="rect">
            <a:avLst/>
          </a:prstGeom>
          <a:noFill/>
        </p:spPr>
        <p:txBody>
          <a:bodyPr wrap="square" lIns="91440" tIns="45720" rIns="91440" bIns="45720" rtlCol="0" anchor="t">
            <a:spAutoFit/>
          </a:bodyPr>
          <a:lstStyle/>
          <a:p>
            <a:r>
              <a:rPr lang="en-US" sz="2400" dirty="0"/>
              <a:t>Insert group norms/ground rules that the network has developed. </a:t>
            </a:r>
          </a:p>
          <a:p>
            <a:endParaRPr lang="en-US" sz="2400" dirty="0"/>
          </a:p>
          <a:p>
            <a:r>
              <a:rPr lang="en-US" sz="2400" dirty="0"/>
              <a:t>Example of ground rules:</a:t>
            </a:r>
          </a:p>
          <a:p>
            <a:endParaRPr lang="en-US" sz="2400" dirty="0"/>
          </a:p>
          <a:p>
            <a:pPr marL="285750" indent="-285750">
              <a:buFont typeface="Arial" panose="020B0604020202020204" pitchFamily="34" charset="0"/>
              <a:buChar char="•"/>
            </a:pPr>
            <a:r>
              <a:rPr lang="en-US" sz="2400" dirty="0"/>
              <a:t>One person speaks at a time.</a:t>
            </a:r>
          </a:p>
          <a:p>
            <a:pPr marL="285750" indent="-285750">
              <a:buFont typeface="Arial" panose="020B0604020202020204" pitchFamily="34" charset="0"/>
              <a:buChar char="•"/>
            </a:pPr>
            <a:r>
              <a:rPr lang="en-US" sz="2400" dirty="0"/>
              <a:t>Raise your hand if you have something to say.</a:t>
            </a:r>
          </a:p>
          <a:p>
            <a:pPr marL="285750" indent="-285750">
              <a:buFont typeface="Arial" panose="020B0604020202020204" pitchFamily="34" charset="0"/>
              <a:buChar char="•"/>
            </a:pPr>
            <a:r>
              <a:rPr lang="en-US" sz="2400" dirty="0"/>
              <a:t>Listen to what other people are saying.</a:t>
            </a:r>
          </a:p>
          <a:p>
            <a:pPr marL="285750" indent="-285750">
              <a:buFont typeface="Arial" panose="020B0604020202020204" pitchFamily="34" charset="0"/>
              <a:buChar char="•"/>
            </a:pPr>
            <a:r>
              <a:rPr lang="en-US" sz="2400" dirty="0"/>
              <a:t>No mocking or attacking other people's ideas.</a:t>
            </a:r>
          </a:p>
          <a:p>
            <a:pPr marL="285750" indent="-285750">
              <a:buFont typeface="Arial" panose="020B0604020202020204" pitchFamily="34" charset="0"/>
              <a:buChar char="•"/>
            </a:pPr>
            <a:r>
              <a:rPr lang="en-US" sz="2400" dirty="0"/>
              <a:t>Be on time coming back from breaks (if it's a long meeting).</a:t>
            </a:r>
          </a:p>
          <a:p>
            <a:pPr marL="285750" indent="-285750">
              <a:buFont typeface="Arial" panose="020B0604020202020204" pitchFamily="34" charset="0"/>
              <a:buChar char="•"/>
            </a:pPr>
            <a:r>
              <a:rPr lang="en-US" sz="2400" dirty="0"/>
              <a:t>Respect each other.</a:t>
            </a:r>
          </a:p>
          <a:p>
            <a:endParaRPr lang="en-US" dirty="0"/>
          </a:p>
          <a:p>
            <a:endParaRPr lang="en-US" dirty="0"/>
          </a:p>
        </p:txBody>
      </p:sp>
      <p:pic>
        <p:nvPicPr>
          <p:cNvPr id="3" name="Picture 2" descr="A logo for a child care company&#10;&#10;AI-generated content may be incorrect.">
            <a:extLst>
              <a:ext uri="{FF2B5EF4-FFF2-40B4-BE49-F238E27FC236}">
                <a16:creationId xmlns:a16="http://schemas.microsoft.com/office/drawing/2014/main" id="{A99E4BEE-3C9B-307F-733B-D658840ACA6F}"/>
              </a:ext>
            </a:extLst>
          </p:cNvPr>
          <p:cNvPicPr>
            <a:picLocks noChangeAspect="1"/>
          </p:cNvPicPr>
          <p:nvPr/>
        </p:nvPicPr>
        <p:blipFill>
          <a:blip r:embed="rId3"/>
          <a:srcRect r="885" b="6024"/>
          <a:stretch>
            <a:fillRect/>
          </a:stretch>
        </p:blipFill>
        <p:spPr>
          <a:xfrm>
            <a:off x="14046188" y="8577513"/>
            <a:ext cx="3639803" cy="1509600"/>
          </a:xfrm>
          <a:prstGeom prst="rect">
            <a:avLst/>
          </a:prstGeom>
        </p:spPr>
      </p:pic>
    </p:spTree>
    <p:extLst>
      <p:ext uri="{BB962C8B-B14F-4D97-AF65-F5344CB8AC3E}">
        <p14:creationId xmlns:p14="http://schemas.microsoft.com/office/powerpoint/2010/main" val="154633552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963F7F-C1F1-4E60-931F-F5E1DD088343}"/>
              </a:ext>
            </a:extLst>
          </p:cNvPr>
          <p:cNvSpPr>
            <a:spLocks noGrp="1"/>
          </p:cNvSpPr>
          <p:nvPr>
            <p:ph type="body" sz="quarter" idx="18"/>
          </p:nvPr>
        </p:nvSpPr>
        <p:spPr/>
        <p:txBody>
          <a:bodyPr/>
          <a:lstStyle/>
          <a:p>
            <a:r>
              <a:rPr lang="en-US" dirty="0"/>
              <a:t>Include upcoming state and local resources to share. </a:t>
            </a:r>
          </a:p>
        </p:txBody>
      </p:sp>
      <p:sp>
        <p:nvSpPr>
          <p:cNvPr id="3" name="Text Placeholder 2">
            <a:extLst>
              <a:ext uri="{FF2B5EF4-FFF2-40B4-BE49-F238E27FC236}">
                <a16:creationId xmlns:a16="http://schemas.microsoft.com/office/drawing/2014/main" id="{AB1BF717-C020-4594-9CAC-BDB46F586BCF}"/>
              </a:ext>
            </a:extLst>
          </p:cNvPr>
          <p:cNvSpPr>
            <a:spLocks noGrp="1"/>
          </p:cNvSpPr>
          <p:nvPr>
            <p:ph type="body" sz="quarter" idx="17"/>
          </p:nvPr>
        </p:nvSpPr>
        <p:spPr>
          <a:xfrm>
            <a:off x="1066800" y="1028701"/>
            <a:ext cx="9418320" cy="1828799"/>
          </a:xfrm>
        </p:spPr>
        <p:txBody>
          <a:bodyPr/>
          <a:lstStyle/>
          <a:p>
            <a:r>
              <a:rPr lang="en-US" dirty="0"/>
              <a:t>Reminders &amp; Important Dates</a:t>
            </a:r>
          </a:p>
        </p:txBody>
      </p:sp>
      <p:sp>
        <p:nvSpPr>
          <p:cNvPr id="4" name="TextBox 3">
            <a:extLst>
              <a:ext uri="{FF2B5EF4-FFF2-40B4-BE49-F238E27FC236}">
                <a16:creationId xmlns:a16="http://schemas.microsoft.com/office/drawing/2014/main" id="{2BE28CBB-9BAF-41E5-90D9-6C79907E1EE7}"/>
              </a:ext>
            </a:extLst>
          </p:cNvPr>
          <p:cNvSpPr txBox="1"/>
          <p:nvPr/>
        </p:nvSpPr>
        <p:spPr>
          <a:xfrm>
            <a:off x="12396787" y="6286500"/>
            <a:ext cx="5867400" cy="3231654"/>
          </a:xfrm>
          <a:prstGeom prst="rect">
            <a:avLst/>
          </a:prstGeom>
          <a:noFill/>
        </p:spPr>
        <p:txBody>
          <a:bodyPr wrap="square" lIns="91440" tIns="45720" rIns="91440" bIns="45720" rtlCol="0" anchor="t">
            <a:spAutoFit/>
          </a:bodyPr>
          <a:lstStyle/>
          <a:p>
            <a:pPr algn="ctr"/>
            <a:r>
              <a:rPr lang="en-US" sz="4400" b="1" dirty="0"/>
              <a:t>Next FCCN Meeting: </a:t>
            </a:r>
          </a:p>
          <a:p>
            <a:pPr algn="ctr"/>
            <a:r>
              <a:rPr lang="en-US" sz="4000" dirty="0">
                <a:solidFill>
                  <a:schemeClr val="bg1"/>
                </a:solidFill>
              </a:rPr>
              <a:t>Date</a:t>
            </a:r>
          </a:p>
          <a:p>
            <a:pPr algn="ctr"/>
            <a:r>
              <a:rPr lang="en-US" sz="4000" dirty="0">
                <a:solidFill>
                  <a:schemeClr val="bg1"/>
                </a:solidFill>
              </a:rPr>
              <a:t>Time</a:t>
            </a:r>
          </a:p>
          <a:p>
            <a:pPr algn="ctr"/>
            <a:r>
              <a:rPr lang="en-US" sz="4000" dirty="0">
                <a:solidFill>
                  <a:schemeClr val="bg1"/>
                </a:solidFill>
              </a:rPr>
              <a:t>Location</a:t>
            </a:r>
          </a:p>
          <a:p>
            <a:pPr algn="ctr"/>
            <a:r>
              <a:rPr lang="en-US" sz="4000" dirty="0">
                <a:solidFill>
                  <a:schemeClr val="bg1"/>
                </a:solidFill>
              </a:rPr>
              <a:t>Topic</a:t>
            </a:r>
          </a:p>
        </p:txBody>
      </p:sp>
      <p:pic>
        <p:nvPicPr>
          <p:cNvPr id="6" name="Picture 5" descr="A logo for a child care network&#10;&#10;AI-generated content may be incorrect.">
            <a:extLst>
              <a:ext uri="{FF2B5EF4-FFF2-40B4-BE49-F238E27FC236}">
                <a16:creationId xmlns:a16="http://schemas.microsoft.com/office/drawing/2014/main" id="{A702BCD3-AF3A-B7EA-4FF1-57AA13E52724}"/>
              </a:ext>
            </a:extLst>
          </p:cNvPr>
          <p:cNvPicPr>
            <a:picLocks noChangeAspect="1"/>
          </p:cNvPicPr>
          <p:nvPr/>
        </p:nvPicPr>
        <p:blipFill>
          <a:blip r:embed="rId3"/>
          <a:stretch>
            <a:fillRect/>
          </a:stretch>
        </p:blipFill>
        <p:spPr>
          <a:xfrm>
            <a:off x="12215803" y="473529"/>
            <a:ext cx="6070166" cy="3412671"/>
          </a:xfrm>
          <a:prstGeom prst="rect">
            <a:avLst/>
          </a:prstGeom>
        </p:spPr>
      </p:pic>
    </p:spTree>
    <p:extLst>
      <p:ext uri="{BB962C8B-B14F-4D97-AF65-F5344CB8AC3E}">
        <p14:creationId xmlns:p14="http://schemas.microsoft.com/office/powerpoint/2010/main" val="2312010495"/>
      </p:ext>
    </p:extLst>
  </p:cSld>
  <p:clrMapOvr>
    <a:masterClrMapping/>
  </p:clrMapOvr>
</p:sld>
</file>

<file path=ppt/theme/theme1.xml><?xml version="1.0" encoding="utf-8"?>
<a:theme xmlns:a="http://schemas.openxmlformats.org/drawingml/2006/main" name="Office Theme">
  <a:themeElements>
    <a:clrScheme name="CCRR Color Pallette">
      <a:dk1>
        <a:srgbClr val="555655"/>
      </a:dk1>
      <a:lt1>
        <a:srgbClr val="FFFFFF"/>
      </a:lt1>
      <a:dk2>
        <a:srgbClr val="1F497D"/>
      </a:dk2>
      <a:lt2>
        <a:srgbClr val="EEECE1"/>
      </a:lt2>
      <a:accent1>
        <a:srgbClr val="3793A6"/>
      </a:accent1>
      <a:accent2>
        <a:srgbClr val="1ED6D8"/>
      </a:accent2>
      <a:accent3>
        <a:srgbClr val="A8E279"/>
      </a:accent3>
      <a:accent4>
        <a:srgbClr val="FFD863"/>
      </a:accent4>
      <a:accent5>
        <a:srgbClr val="FD6059"/>
      </a:accent5>
      <a:accent6>
        <a:srgbClr val="A4A4A4"/>
      </a:accent6>
      <a:hlink>
        <a:srgbClr val="3692A5"/>
      </a:hlink>
      <a:folHlink>
        <a:srgbClr val="A4A4A4"/>
      </a:folHlink>
    </a:clrScheme>
    <a:fontScheme name="Rockwell-Fira Sans Light">
      <a:majorFont>
        <a:latin typeface="Rockwell"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ira Sans Light"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9" id="{2BFF3611-A3B4-C042-9ECA-B761706D7DAB}" vid="{C1071B07-D6CC-EE47-BC93-E69DA4C4E3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1644</TotalTime>
  <Words>1034</Words>
  <Application>Microsoft Macintosh PowerPoint</Application>
  <PresentationFormat>Custom</PresentationFormat>
  <Paragraphs>123</Paragraphs>
  <Slides>14</Slides>
  <Notes>10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Wingdings</vt:lpstr>
      <vt:lpstr>Rockwell</vt:lpstr>
      <vt:lpstr>Arial</vt:lpstr>
      <vt:lpstr>Fira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Kough</dc:creator>
  <cp:lastModifiedBy>Kelly Kough</cp:lastModifiedBy>
  <cp:revision>171</cp:revision>
  <dcterms:created xsi:type="dcterms:W3CDTF">2021-07-20T17:18:16Z</dcterms:created>
  <dcterms:modified xsi:type="dcterms:W3CDTF">2025-09-15T16:59:59Z</dcterms:modified>
  <dc:identifier>DAEAS3RBxq4</dc:identifier>
</cp:coreProperties>
</file>